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78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71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82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5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0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77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0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0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6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32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57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A7D5-FB95-4943-91D0-12335EF360A3}" type="datetimeFigureOut">
              <a:rPr lang="ru-RU" smtClean="0"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1510E-E9D7-4382-8DA0-8A7646C82A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2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13" Type="http://schemas.openxmlformats.org/officeDocument/2006/relationships/image" Target="../media/image14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12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Relationship Id="rId1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229853"/>
          </a:xfrm>
        </p:spPr>
        <p:txBody>
          <a:bodyPr/>
          <a:lstStyle/>
          <a:p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Analog elektroölçeg abzallary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336" y="2944312"/>
            <a:ext cx="12063664" cy="2959184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Hasaplaýjygurnama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pursaty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Köşeşdiriji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pursaty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Abzallaryň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548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34" y="278631"/>
            <a:ext cx="3726598" cy="56729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539914" y="278631"/>
            <a:ext cx="7491663" cy="6148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" marR="35560" indent="449580" algn="just">
              <a:lnSpc>
                <a:spcPct val="103000"/>
              </a:lnSpc>
              <a:spcAft>
                <a:spcPts val="25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0,08 den 0,35 mm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diňligi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0,01 g-den 0,04 mm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tasmalar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giňeltme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berkidilýär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ujy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berkidelen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Şeýlelikde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diňeltmeler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döretmän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berkidýärler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Giňeltmäni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diregli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gurluşlarda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ulanmagyň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zerurlygy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kernalarda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podpýatniklerde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kerna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polatdan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özen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0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378" y="498677"/>
            <a:ext cx="11758863" cy="56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" marR="35560" indent="449580" algn="just">
              <a:lnSpc>
                <a:spcPct val="103000"/>
              </a:lnSpc>
              <a:spcAft>
                <a:spcPts val="25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Podpýatnik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konusa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materialdan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korund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çuňluk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görnüşinde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110" y="1567097"/>
            <a:ext cx="5872164" cy="4015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708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167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3545" marR="39370" indent="-6350" algn="ctr">
              <a:lnSpc>
                <a:spcPct val="107000"/>
              </a:lnSpc>
              <a:spcAft>
                <a:spcPts val="15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Analog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abzallary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5560" lvl="0" indent="-342900" algn="just" fontAlgn="base">
              <a:lnSpc>
                <a:spcPct val="103000"/>
              </a:lnSpc>
              <a:spcAft>
                <a:spcPts val="2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Hasaplaýjy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şkala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ugrukdyryjy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ugrukdyryjy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ölçenilýän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ugrukdyryjynyň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burç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öwrülmesi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mehanizmiň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aýlanmasy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aýl</a:t>
            </a:r>
            <a:r>
              <a:rPr lang="en-US" sz="3200" baseline="-25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ölçenilýän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ululugyň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ölçenilýän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ululygyň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bahasynyň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baglanşyk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aýlanma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burçuna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t.täs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terstäsir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pursaty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t.täs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döretmeli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35560" lvl="0" indent="-342900" algn="just" fontAlgn="base">
              <a:lnSpc>
                <a:spcPct val="103000"/>
              </a:lnSpc>
              <a:spcAft>
                <a:spcPts val="2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t.täs</a:t>
            </a:r>
            <a:r>
              <a:rPr lang="en-US" sz="3200" baseline="-25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35560" lvl="0" indent="-342900" algn="just" fontAlgn="base">
              <a:lnSpc>
                <a:spcPct val="103000"/>
              </a:lnSpc>
              <a:spcAft>
                <a:spcPts val="2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köş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35560" lvl="0" indent="-342900" algn="just" fontAlgn="base">
              <a:lnSpc>
                <a:spcPct val="103000"/>
              </a:lnSpc>
              <a:spcAft>
                <a:spcPts val="2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sürtülme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pursatly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bölegiň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direg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gurnamasy</a:t>
            </a:r>
            <a:r>
              <a:rPr lang="en-US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65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-1"/>
            <a:ext cx="12192000" cy="6464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5560" lvl="0" indent="-342900" algn="just" fontAlgn="base">
              <a:lnSpc>
                <a:spcPct val="103000"/>
              </a:lnSpc>
              <a:spcAft>
                <a:spcPts val="25"/>
              </a:spcAft>
              <a:buClr>
                <a:srgbClr val="000000"/>
              </a:buClr>
              <a:buSzPts val="1200"/>
              <a:buFont typeface="+mj-lt"/>
              <a:buAutoNum type="arabicPeriod"/>
            </a:pP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sürtülme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pursatly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bölegiň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direg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gurnamasy</a:t>
            </a:r>
            <a:r>
              <a:rPr lang="en-US" sz="4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" marR="35560" indent="449580" algn="just">
              <a:lnSpc>
                <a:spcPct val="103000"/>
              </a:lnSpc>
              <a:spcAft>
                <a:spcPts val="25"/>
              </a:spcAft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Analog we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abzallara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özgerdijilere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DOST 22261-76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gurnaýar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Bu DOST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abzallar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DOST-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DOST 8476-78 (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Wattmetrler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warmetler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" marR="35560" indent="449580" algn="just">
              <a:lnSpc>
                <a:spcPct val="103000"/>
              </a:lnSpc>
              <a:spcAft>
                <a:spcPts val="145"/>
              </a:spcAft>
            </a:pP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DOST 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takyklyk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klaslary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ýalňyşlyklara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belgileri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gurnaýar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50" marR="39370" indent="-6350">
              <a:lnSpc>
                <a:spcPct val="104000"/>
              </a:lnSpc>
              <a:spcAft>
                <a:spcPts val="65"/>
              </a:spcAft>
              <a:tabLst>
                <a:tab pos="636270" algn="ctr"/>
                <a:tab pos="1238250" algn="ctr"/>
                <a:tab pos="1965325" algn="ctr"/>
                <a:tab pos="2679700" algn="ctr"/>
                <a:tab pos="3223895" algn="ctr"/>
                <a:tab pos="3728720" algn="ctr"/>
              </a:tabLst>
            </a:pPr>
            <a:r>
              <a:rPr lang="en-US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	t</a:t>
            </a:r>
            <a:r>
              <a:rPr lang="en-US" sz="40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=+20</a:t>
            </a:r>
            <a:r>
              <a:rPr lang="en-US" sz="40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C; 	P=760 	mm. 	Rt.st.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35560" indent="-6350" algn="just">
              <a:lnSpc>
                <a:spcPct val="103000"/>
              </a:lnSpc>
              <a:spcAft>
                <a:spcPts val="25"/>
              </a:spcAft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çyglylyk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=58%;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388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27" y="345101"/>
            <a:ext cx="2082015" cy="201308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174990" y="966924"/>
            <a:ext cx="8327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magnitoelektrik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sistemaly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abzal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4400" dirty="0"/>
          </a:p>
        </p:txBody>
      </p:sp>
      <p:pic>
        <p:nvPicPr>
          <p:cNvPr id="10" name="Рисунок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28" y="2756602"/>
            <a:ext cx="2082015" cy="215228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633004" y="3417244"/>
            <a:ext cx="27334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logometr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017432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>
          <a:xfrm>
            <a:off x="3031958" y="0"/>
            <a:ext cx="4940968" cy="6641432"/>
            <a:chOff x="0" y="0"/>
            <a:chExt cx="3281934" cy="5532602"/>
          </a:xfrm>
        </p:grpSpPr>
        <p:pic>
          <p:nvPicPr>
            <p:cNvPr id="3" name="Picture 583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78435" y="0"/>
              <a:ext cx="217805" cy="546735"/>
            </a:xfrm>
            <a:prstGeom prst="rect">
              <a:avLst/>
            </a:prstGeom>
          </p:spPr>
        </p:pic>
        <p:sp>
          <p:nvSpPr>
            <p:cNvPr id="4" name="Rectangle 33912"/>
            <p:cNvSpPr/>
            <p:nvPr/>
          </p:nvSpPr>
          <p:spPr>
            <a:xfrm>
              <a:off x="396875" y="441448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Rectangle 33913"/>
            <p:cNvSpPr/>
            <p:nvPr/>
          </p:nvSpPr>
          <p:spPr>
            <a:xfrm>
              <a:off x="566039" y="441448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5841"/>
            <p:cNvSpPr/>
            <p:nvPr/>
          </p:nvSpPr>
          <p:spPr>
            <a:xfrm>
              <a:off x="735203" y="441448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5842"/>
            <p:cNvSpPr/>
            <p:nvPr/>
          </p:nvSpPr>
          <p:spPr>
            <a:xfrm>
              <a:off x="785495" y="441448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Rectangle 5843"/>
            <p:cNvSpPr/>
            <p:nvPr/>
          </p:nvSpPr>
          <p:spPr>
            <a:xfrm>
              <a:off x="954659" y="441448"/>
              <a:ext cx="91049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elektromag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5844"/>
            <p:cNvSpPr/>
            <p:nvPr/>
          </p:nvSpPr>
          <p:spPr>
            <a:xfrm>
              <a:off x="1637665" y="441448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5845"/>
            <p:cNvSpPr/>
            <p:nvPr/>
          </p:nvSpPr>
          <p:spPr>
            <a:xfrm>
              <a:off x="1713865" y="441448"/>
              <a:ext cx="5634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33916"/>
            <p:cNvSpPr/>
            <p:nvPr/>
          </p:nvSpPr>
          <p:spPr>
            <a:xfrm>
              <a:off x="2711323" y="441448"/>
              <a:ext cx="48342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abzal;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33915"/>
            <p:cNvSpPr/>
            <p:nvPr/>
          </p:nvSpPr>
          <p:spPr>
            <a:xfrm>
              <a:off x="1969592" y="441448"/>
              <a:ext cx="81238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sistemaly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Rectangle 33914"/>
            <p:cNvSpPr/>
            <p:nvPr/>
          </p:nvSpPr>
          <p:spPr>
            <a:xfrm>
              <a:off x="1756537" y="441448"/>
              <a:ext cx="109251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" name="Rectangle 5847"/>
            <p:cNvSpPr/>
            <p:nvPr/>
          </p:nvSpPr>
          <p:spPr>
            <a:xfrm>
              <a:off x="3078480" y="441448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Rectangle 5848"/>
            <p:cNvSpPr/>
            <p:nvPr/>
          </p:nvSpPr>
          <p:spPr>
            <a:xfrm>
              <a:off x="178943" y="88493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16" name="Picture 5849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59435" y="581660"/>
              <a:ext cx="548640" cy="408940"/>
            </a:xfrm>
            <a:prstGeom prst="rect">
              <a:avLst/>
            </a:prstGeom>
          </p:spPr>
        </p:pic>
        <p:sp>
          <p:nvSpPr>
            <p:cNvPr id="17" name="Rectangle 5850"/>
            <p:cNvSpPr/>
            <p:nvPr/>
          </p:nvSpPr>
          <p:spPr>
            <a:xfrm>
              <a:off x="1108837" y="88493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Rectangle 5851"/>
            <p:cNvSpPr/>
            <p:nvPr/>
          </p:nvSpPr>
          <p:spPr>
            <a:xfrm>
              <a:off x="178943" y="1022092"/>
              <a:ext cx="962787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         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5852"/>
            <p:cNvSpPr/>
            <p:nvPr/>
          </p:nvSpPr>
          <p:spPr>
            <a:xfrm>
              <a:off x="902843" y="102209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20" name="Picture 585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78435" y="1162685"/>
              <a:ext cx="475615" cy="422275"/>
            </a:xfrm>
            <a:prstGeom prst="rect">
              <a:avLst/>
            </a:prstGeom>
          </p:spPr>
        </p:pic>
        <p:sp>
          <p:nvSpPr>
            <p:cNvPr id="21" name="Rectangle 5854"/>
            <p:cNvSpPr/>
            <p:nvPr/>
          </p:nvSpPr>
          <p:spPr>
            <a:xfrm>
              <a:off x="654431" y="147929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Rectangle 5855"/>
            <p:cNvSpPr/>
            <p:nvPr/>
          </p:nvSpPr>
          <p:spPr>
            <a:xfrm>
              <a:off x="692531" y="147929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Rectangle 5856"/>
            <p:cNvSpPr/>
            <p:nvPr/>
          </p:nvSpPr>
          <p:spPr>
            <a:xfrm>
              <a:off x="730631" y="1479292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Rectangle 5857"/>
            <p:cNvSpPr/>
            <p:nvPr/>
          </p:nvSpPr>
          <p:spPr>
            <a:xfrm>
              <a:off x="780923" y="147929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5" name="Rectangle 5858"/>
            <p:cNvSpPr/>
            <p:nvPr/>
          </p:nvSpPr>
          <p:spPr>
            <a:xfrm>
              <a:off x="819023" y="1479292"/>
              <a:ext cx="2462911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ferrodinamiki sistemaly abzal;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6" name="Rectangle 5859"/>
            <p:cNvSpPr/>
            <p:nvPr/>
          </p:nvSpPr>
          <p:spPr>
            <a:xfrm>
              <a:off x="2674366" y="1479292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Rectangle 5860"/>
            <p:cNvSpPr/>
            <p:nvPr/>
          </p:nvSpPr>
          <p:spPr>
            <a:xfrm>
              <a:off x="178943" y="1653409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28" name="Picture 5861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78435" y="1793240"/>
              <a:ext cx="354965" cy="411480"/>
            </a:xfrm>
            <a:prstGeom prst="rect">
              <a:avLst/>
            </a:prstGeom>
          </p:spPr>
        </p:pic>
        <p:sp>
          <p:nvSpPr>
            <p:cNvPr id="29" name="Rectangle 5862"/>
            <p:cNvSpPr/>
            <p:nvPr/>
          </p:nvSpPr>
          <p:spPr>
            <a:xfrm>
              <a:off x="534035" y="2099941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Rectangle 5863"/>
            <p:cNvSpPr/>
            <p:nvPr/>
          </p:nvSpPr>
          <p:spPr>
            <a:xfrm>
              <a:off x="610235" y="2099941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1" name="Rectangle 5864"/>
            <p:cNvSpPr/>
            <p:nvPr/>
          </p:nvSpPr>
          <p:spPr>
            <a:xfrm>
              <a:off x="648335" y="2099941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Rectangle 5865"/>
            <p:cNvSpPr/>
            <p:nvPr/>
          </p:nvSpPr>
          <p:spPr>
            <a:xfrm>
              <a:off x="698627" y="2099941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3" name="Rectangle 5866"/>
            <p:cNvSpPr/>
            <p:nvPr/>
          </p:nvSpPr>
          <p:spPr>
            <a:xfrm>
              <a:off x="736727" y="2099941"/>
              <a:ext cx="2150765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induksion sistemaly abzal;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Rectangle 5867"/>
            <p:cNvSpPr/>
            <p:nvPr/>
          </p:nvSpPr>
          <p:spPr>
            <a:xfrm>
              <a:off x="2354326" y="2099941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35" name="Picture 5868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78435" y="2237105"/>
              <a:ext cx="304800" cy="483235"/>
            </a:xfrm>
            <a:prstGeom prst="rect">
              <a:avLst/>
            </a:prstGeom>
          </p:spPr>
        </p:pic>
        <p:sp>
          <p:nvSpPr>
            <p:cNvPr id="36" name="Rectangle 5869"/>
            <p:cNvSpPr/>
            <p:nvPr/>
          </p:nvSpPr>
          <p:spPr>
            <a:xfrm>
              <a:off x="483743" y="2615053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7" name="Rectangle 5870"/>
            <p:cNvSpPr/>
            <p:nvPr/>
          </p:nvSpPr>
          <p:spPr>
            <a:xfrm>
              <a:off x="559943" y="2615053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8" name="Rectangle 5871"/>
            <p:cNvSpPr/>
            <p:nvPr/>
          </p:nvSpPr>
          <p:spPr>
            <a:xfrm>
              <a:off x="610235" y="261505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9" name="Rectangle 5872"/>
            <p:cNvSpPr/>
            <p:nvPr/>
          </p:nvSpPr>
          <p:spPr>
            <a:xfrm>
              <a:off x="648335" y="2615053"/>
              <a:ext cx="235163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elektrostatik sistemaly abzal;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0" name="Rectangle 5873"/>
            <p:cNvSpPr/>
            <p:nvPr/>
          </p:nvSpPr>
          <p:spPr>
            <a:xfrm>
              <a:off x="2418334" y="261505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1" name="Rectangle 5874"/>
            <p:cNvSpPr/>
            <p:nvPr/>
          </p:nvSpPr>
          <p:spPr>
            <a:xfrm>
              <a:off x="178943" y="2790313"/>
              <a:ext cx="55740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 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2" name="Rectangle 5875"/>
            <p:cNvSpPr/>
            <p:nvPr/>
          </p:nvSpPr>
          <p:spPr>
            <a:xfrm>
              <a:off x="598043" y="279031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43" name="Picture 5876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78435" y="2939415"/>
              <a:ext cx="384175" cy="131445"/>
            </a:xfrm>
            <a:prstGeom prst="rect">
              <a:avLst/>
            </a:prstGeom>
          </p:spPr>
        </p:pic>
        <p:sp>
          <p:nvSpPr>
            <p:cNvPr id="44" name="Rectangle 5877"/>
            <p:cNvSpPr/>
            <p:nvPr/>
          </p:nvSpPr>
          <p:spPr>
            <a:xfrm>
              <a:off x="562991" y="2965573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" name="Rectangle 5878"/>
            <p:cNvSpPr/>
            <p:nvPr/>
          </p:nvSpPr>
          <p:spPr>
            <a:xfrm>
              <a:off x="639191" y="296557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6" name="Rectangle 5879"/>
            <p:cNvSpPr/>
            <p:nvPr/>
          </p:nvSpPr>
          <p:spPr>
            <a:xfrm>
              <a:off x="677291" y="2965573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Rectangle 5880"/>
            <p:cNvSpPr/>
            <p:nvPr/>
          </p:nvSpPr>
          <p:spPr>
            <a:xfrm>
              <a:off x="727583" y="296557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8" name="Rectangle 5881"/>
            <p:cNvSpPr/>
            <p:nvPr/>
          </p:nvSpPr>
          <p:spPr>
            <a:xfrm>
              <a:off x="767207" y="2965573"/>
              <a:ext cx="115534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Rectangle 5882"/>
            <p:cNvSpPr/>
            <p:nvPr/>
          </p:nvSpPr>
          <p:spPr>
            <a:xfrm>
              <a:off x="854075" y="2965573"/>
              <a:ext cx="48382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const;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Rectangle 5883"/>
            <p:cNvSpPr/>
            <p:nvPr/>
          </p:nvSpPr>
          <p:spPr>
            <a:xfrm>
              <a:off x="1220089" y="2965573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51" name="Picture 5884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178435" y="3103880"/>
              <a:ext cx="431165" cy="190500"/>
            </a:xfrm>
            <a:prstGeom prst="rect">
              <a:avLst/>
            </a:prstGeom>
          </p:spPr>
        </p:pic>
        <p:sp>
          <p:nvSpPr>
            <p:cNvPr id="52" name="Rectangle 5885"/>
            <p:cNvSpPr/>
            <p:nvPr/>
          </p:nvSpPr>
          <p:spPr>
            <a:xfrm>
              <a:off x="610235" y="3189855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3" name="Rectangle 5886"/>
            <p:cNvSpPr/>
            <p:nvPr/>
          </p:nvSpPr>
          <p:spPr>
            <a:xfrm>
              <a:off x="648335" y="3189855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4" name="Rectangle 5887"/>
            <p:cNvSpPr/>
            <p:nvPr/>
          </p:nvSpPr>
          <p:spPr>
            <a:xfrm>
              <a:off x="686435" y="3189855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Rectangle 5888"/>
            <p:cNvSpPr/>
            <p:nvPr/>
          </p:nvSpPr>
          <p:spPr>
            <a:xfrm>
              <a:off x="736727" y="3189855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6" name="Rectangle 5889"/>
            <p:cNvSpPr/>
            <p:nvPr/>
          </p:nvSpPr>
          <p:spPr>
            <a:xfrm>
              <a:off x="776351" y="3189855"/>
              <a:ext cx="42991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var;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Rectangle 5890"/>
            <p:cNvSpPr/>
            <p:nvPr/>
          </p:nvSpPr>
          <p:spPr>
            <a:xfrm>
              <a:off x="1101217" y="3189855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58" name="Picture 5891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178435" y="3326765"/>
              <a:ext cx="483235" cy="190500"/>
            </a:xfrm>
            <a:prstGeom prst="rect">
              <a:avLst/>
            </a:prstGeom>
          </p:spPr>
        </p:pic>
        <p:sp>
          <p:nvSpPr>
            <p:cNvPr id="59" name="Rectangle 5892"/>
            <p:cNvSpPr/>
            <p:nvPr/>
          </p:nvSpPr>
          <p:spPr>
            <a:xfrm>
              <a:off x="662051" y="3412359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0" name="Rectangle 5893"/>
            <p:cNvSpPr/>
            <p:nvPr/>
          </p:nvSpPr>
          <p:spPr>
            <a:xfrm>
              <a:off x="700151" y="3412359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Rectangle 5894"/>
            <p:cNvSpPr/>
            <p:nvPr/>
          </p:nvSpPr>
          <p:spPr>
            <a:xfrm>
              <a:off x="750443" y="3412359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2" name="Rectangle 5895"/>
            <p:cNvSpPr/>
            <p:nvPr/>
          </p:nvSpPr>
          <p:spPr>
            <a:xfrm>
              <a:off x="790067" y="3412359"/>
              <a:ext cx="593685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const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Rectangle 5896"/>
            <p:cNvSpPr/>
            <p:nvPr/>
          </p:nvSpPr>
          <p:spPr>
            <a:xfrm>
              <a:off x="1236853" y="3412359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–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Rectangle 5897"/>
            <p:cNvSpPr/>
            <p:nvPr/>
          </p:nvSpPr>
          <p:spPr>
            <a:xfrm>
              <a:off x="1313053" y="3412359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5" name="Rectangle 5898"/>
            <p:cNvSpPr/>
            <p:nvPr/>
          </p:nvSpPr>
          <p:spPr>
            <a:xfrm>
              <a:off x="1352677" y="3412359"/>
              <a:ext cx="431734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 var;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Rectangle 5899"/>
            <p:cNvSpPr/>
            <p:nvPr/>
          </p:nvSpPr>
          <p:spPr>
            <a:xfrm>
              <a:off x="1678813" y="3412359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7" name="Picture 5900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78435" y="3550920"/>
              <a:ext cx="384175" cy="419100"/>
            </a:xfrm>
            <a:prstGeom prst="rect">
              <a:avLst/>
            </a:prstGeom>
          </p:spPr>
        </p:pic>
        <p:sp>
          <p:nvSpPr>
            <p:cNvPr id="68" name="Rectangle 5901"/>
            <p:cNvSpPr/>
            <p:nvPr/>
          </p:nvSpPr>
          <p:spPr>
            <a:xfrm>
              <a:off x="562991" y="3864987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9" name="Rectangle 5902"/>
            <p:cNvSpPr/>
            <p:nvPr/>
          </p:nvSpPr>
          <p:spPr>
            <a:xfrm>
              <a:off x="601091" y="3864987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0" name="Rectangle 5903"/>
            <p:cNvSpPr/>
            <p:nvPr/>
          </p:nvSpPr>
          <p:spPr>
            <a:xfrm>
              <a:off x="639191" y="3864987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1" name="Rectangle 5904"/>
            <p:cNvSpPr/>
            <p:nvPr/>
          </p:nvSpPr>
          <p:spPr>
            <a:xfrm>
              <a:off x="689483" y="3864987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2" name="Rectangle 168616"/>
            <p:cNvSpPr/>
            <p:nvPr/>
          </p:nvSpPr>
          <p:spPr>
            <a:xfrm>
              <a:off x="727583" y="3864987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3" name="Rectangle 168618"/>
            <p:cNvSpPr/>
            <p:nvPr/>
          </p:nvSpPr>
          <p:spPr>
            <a:xfrm>
              <a:off x="803783" y="3864987"/>
              <a:ext cx="91089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fazaly tok;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4" name="Rectangle 5906"/>
            <p:cNvSpPr/>
            <p:nvPr/>
          </p:nvSpPr>
          <p:spPr>
            <a:xfrm>
              <a:off x="1489837" y="3864987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5" name="Rectangle 5907"/>
            <p:cNvSpPr/>
            <p:nvPr/>
          </p:nvSpPr>
          <p:spPr>
            <a:xfrm>
              <a:off x="178943" y="4040247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76" name="Picture 5908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178435" y="4178300"/>
              <a:ext cx="274320" cy="326390"/>
            </a:xfrm>
            <a:prstGeom prst="rect">
              <a:avLst/>
            </a:prstGeom>
          </p:spPr>
        </p:pic>
        <p:sp>
          <p:nvSpPr>
            <p:cNvPr id="77" name="Rectangle 5909"/>
            <p:cNvSpPr/>
            <p:nvPr/>
          </p:nvSpPr>
          <p:spPr>
            <a:xfrm>
              <a:off x="453263" y="4399911"/>
              <a:ext cx="20269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8" name="Rectangle 5910"/>
            <p:cNvSpPr/>
            <p:nvPr/>
          </p:nvSpPr>
          <p:spPr>
            <a:xfrm>
              <a:off x="605663" y="4399911"/>
              <a:ext cx="152019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79" name="Picture 5911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719455" y="4253230"/>
              <a:ext cx="278765" cy="251460"/>
            </a:xfrm>
            <a:prstGeom prst="rect">
              <a:avLst/>
            </a:prstGeom>
          </p:spPr>
        </p:pic>
        <p:sp>
          <p:nvSpPr>
            <p:cNvPr id="80" name="Rectangle 5912"/>
            <p:cNvSpPr/>
            <p:nvPr/>
          </p:nvSpPr>
          <p:spPr>
            <a:xfrm>
              <a:off x="999109" y="4399911"/>
              <a:ext cx="30403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1" name="Rectangle 5913"/>
            <p:cNvSpPr/>
            <p:nvPr/>
          </p:nvSpPr>
          <p:spPr>
            <a:xfrm>
              <a:off x="1227709" y="4399911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" name="Rectangle 5914"/>
            <p:cNvSpPr/>
            <p:nvPr/>
          </p:nvSpPr>
          <p:spPr>
            <a:xfrm>
              <a:off x="1278001" y="4399911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3" name="Rectangle 5915"/>
            <p:cNvSpPr/>
            <p:nvPr/>
          </p:nvSpPr>
          <p:spPr>
            <a:xfrm>
              <a:off x="1316101" y="4399911"/>
              <a:ext cx="67861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abzalyň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4" name="Rectangle 5916"/>
            <p:cNvSpPr/>
            <p:nvPr/>
          </p:nvSpPr>
          <p:spPr>
            <a:xfrm>
              <a:off x="1826641" y="4399911"/>
              <a:ext cx="87279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iş ýagdaýy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5" name="Rectangle 5917"/>
            <p:cNvSpPr/>
            <p:nvPr/>
          </p:nvSpPr>
          <p:spPr>
            <a:xfrm>
              <a:off x="2480818" y="4399911"/>
              <a:ext cx="5634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6" name="Rectangle 5918"/>
            <p:cNvSpPr/>
            <p:nvPr/>
          </p:nvSpPr>
          <p:spPr>
            <a:xfrm>
              <a:off x="2526538" y="4399911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7" name="Rectangle 5919"/>
            <p:cNvSpPr/>
            <p:nvPr/>
          </p:nvSpPr>
          <p:spPr>
            <a:xfrm>
              <a:off x="178943" y="4724904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8" name="Rectangle 168621"/>
            <p:cNvSpPr/>
            <p:nvPr/>
          </p:nvSpPr>
          <p:spPr>
            <a:xfrm>
              <a:off x="255143" y="4724904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9" name="Rectangle 168625"/>
            <p:cNvSpPr/>
            <p:nvPr/>
          </p:nvSpPr>
          <p:spPr>
            <a:xfrm>
              <a:off x="331343" y="4724904"/>
              <a:ext cx="670708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,5; 1,5;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90" name="Picture 5921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835025" y="4536440"/>
              <a:ext cx="368935" cy="292735"/>
            </a:xfrm>
            <a:prstGeom prst="rect">
              <a:avLst/>
            </a:prstGeom>
          </p:spPr>
        </p:pic>
        <p:sp>
          <p:nvSpPr>
            <p:cNvPr id="91" name="Rectangle 5922"/>
            <p:cNvSpPr/>
            <p:nvPr/>
          </p:nvSpPr>
          <p:spPr>
            <a:xfrm>
              <a:off x="1204849" y="4724904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Rectangle 5923"/>
            <p:cNvSpPr/>
            <p:nvPr/>
          </p:nvSpPr>
          <p:spPr>
            <a:xfrm>
              <a:off x="1281049" y="4724904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Rectangle 5924"/>
            <p:cNvSpPr/>
            <p:nvPr/>
          </p:nvSpPr>
          <p:spPr>
            <a:xfrm>
              <a:off x="1331341" y="4724904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4" name="Rectangle 5925"/>
            <p:cNvSpPr/>
            <p:nvPr/>
          </p:nvSpPr>
          <p:spPr>
            <a:xfrm>
              <a:off x="1369441" y="4724904"/>
              <a:ext cx="1456140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takyklyk klaslary;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Rectangle 5926"/>
            <p:cNvSpPr/>
            <p:nvPr/>
          </p:nvSpPr>
          <p:spPr>
            <a:xfrm>
              <a:off x="2467102" y="4724904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6" name="Rectangle 5927"/>
            <p:cNvSpPr/>
            <p:nvPr/>
          </p:nvSpPr>
          <p:spPr>
            <a:xfrm>
              <a:off x="835787" y="5348220"/>
              <a:ext cx="6749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7" name="Rectangle 5928"/>
            <p:cNvSpPr/>
            <p:nvPr/>
          </p:nvSpPr>
          <p:spPr>
            <a:xfrm>
              <a:off x="886079" y="5348220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8" name="Rectangle 5929"/>
            <p:cNvSpPr/>
            <p:nvPr/>
          </p:nvSpPr>
          <p:spPr>
            <a:xfrm>
              <a:off x="1017397" y="5348220"/>
              <a:ext cx="106737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synag edilen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9" name="Rectangle 5930"/>
            <p:cNvSpPr/>
            <p:nvPr/>
          </p:nvSpPr>
          <p:spPr>
            <a:xfrm>
              <a:off x="1820545" y="5348220"/>
              <a:ext cx="1080551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naprýaženiýe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0" name="Rectangle 5931"/>
            <p:cNvSpPr/>
            <p:nvPr/>
          </p:nvSpPr>
          <p:spPr>
            <a:xfrm>
              <a:off x="2633218" y="5348220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1" name="Rectangle 168626"/>
            <p:cNvSpPr/>
            <p:nvPr/>
          </p:nvSpPr>
          <p:spPr>
            <a:xfrm>
              <a:off x="2671318" y="5348220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" name="Rectangle 168628"/>
            <p:cNvSpPr/>
            <p:nvPr/>
          </p:nvSpPr>
          <p:spPr>
            <a:xfrm>
              <a:off x="2747518" y="5348220"/>
              <a:ext cx="34903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kV.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3" name="Rectangle 5933"/>
            <p:cNvSpPr/>
            <p:nvPr/>
          </p:nvSpPr>
          <p:spPr>
            <a:xfrm>
              <a:off x="3011424" y="5348220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4" name="Shape 5955"/>
            <p:cNvSpPr/>
            <p:nvPr/>
          </p:nvSpPr>
          <p:spPr>
            <a:xfrm>
              <a:off x="206375" y="4895215"/>
              <a:ext cx="603885" cy="541020"/>
            </a:xfrm>
            <a:custGeom>
              <a:avLst/>
              <a:gdLst/>
              <a:ahLst/>
              <a:cxnLst/>
              <a:rect l="0" t="0" r="0" b="0"/>
              <a:pathLst>
                <a:path w="603885" h="541020">
                  <a:moveTo>
                    <a:pt x="301879" y="0"/>
                  </a:moveTo>
                  <a:lnTo>
                    <a:pt x="231521" y="206883"/>
                  </a:lnTo>
                  <a:lnTo>
                    <a:pt x="0" y="206883"/>
                  </a:lnTo>
                  <a:lnTo>
                    <a:pt x="187833" y="335788"/>
                  </a:lnTo>
                  <a:lnTo>
                    <a:pt x="117475" y="541020"/>
                  </a:lnTo>
                  <a:lnTo>
                    <a:pt x="301879" y="415290"/>
                  </a:lnTo>
                  <a:lnTo>
                    <a:pt x="486410" y="541020"/>
                  </a:lnTo>
                  <a:lnTo>
                    <a:pt x="416052" y="335788"/>
                  </a:lnTo>
                  <a:lnTo>
                    <a:pt x="603885" y="206883"/>
                  </a:lnTo>
                  <a:lnTo>
                    <a:pt x="372364" y="206883"/>
                  </a:lnTo>
                  <a:close/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Rectangle 5956"/>
            <p:cNvSpPr/>
            <p:nvPr/>
          </p:nvSpPr>
          <p:spPr>
            <a:xfrm>
              <a:off x="471551" y="5152556"/>
              <a:ext cx="101346" cy="18111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6" name="Rectangle 5957"/>
            <p:cNvSpPr/>
            <p:nvPr/>
          </p:nvSpPr>
          <p:spPr>
            <a:xfrm>
              <a:off x="547751" y="5152556"/>
              <a:ext cx="50673" cy="181116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7" name="Shape 5958"/>
            <p:cNvSpPr/>
            <p:nvPr/>
          </p:nvSpPr>
          <p:spPr>
            <a:xfrm>
              <a:off x="0" y="1682115"/>
              <a:ext cx="0" cy="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pic>
          <p:nvPicPr>
            <p:cNvPr id="108" name="Picture 5959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1093470" y="4829175"/>
              <a:ext cx="320040" cy="1955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574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141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4815" marR="497840" indent="-6350" algn="ctr">
              <a:lnSpc>
                <a:spcPct val="107000"/>
              </a:lnSpc>
              <a:spcAft>
                <a:spcPts val="2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Hasaplaýjy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gurnama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65" marR="74930" indent="-6350" algn="just">
              <a:lnSpc>
                <a:spcPct val="103000"/>
              </a:lnSpc>
              <a:spcAft>
                <a:spcPts val="25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görkeziji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ugrukdyryja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deňagramly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deňagramsyz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agrmamsyz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>
          <a:xfrm>
            <a:off x="3557114" y="1972041"/>
            <a:ext cx="3607838" cy="1891732"/>
            <a:chOff x="0" y="0"/>
            <a:chExt cx="1508442" cy="631190"/>
          </a:xfrm>
        </p:grpSpPr>
        <p:sp>
          <p:nvSpPr>
            <p:cNvPr id="4" name="Shape 6100"/>
            <p:cNvSpPr/>
            <p:nvPr/>
          </p:nvSpPr>
          <p:spPr>
            <a:xfrm>
              <a:off x="0" y="0"/>
              <a:ext cx="1352550" cy="631190"/>
            </a:xfrm>
            <a:custGeom>
              <a:avLst/>
              <a:gdLst/>
              <a:ahLst/>
              <a:cxnLst/>
              <a:rect l="0" t="0" r="0" b="0"/>
              <a:pathLst>
                <a:path w="1352550" h="631190">
                  <a:moveTo>
                    <a:pt x="0" y="631190"/>
                  </a:moveTo>
                  <a:lnTo>
                    <a:pt x="1352550" y="631190"/>
                  </a:lnTo>
                  <a:lnTo>
                    <a:pt x="135255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miter lim="127000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Rectangle 6101"/>
            <p:cNvSpPr/>
            <p:nvPr/>
          </p:nvSpPr>
          <p:spPr>
            <a:xfrm>
              <a:off x="97790" y="105209"/>
              <a:ext cx="84624" cy="1530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" name="Rectangle 168872"/>
            <p:cNvSpPr/>
            <p:nvPr/>
          </p:nvSpPr>
          <p:spPr>
            <a:xfrm>
              <a:off x="188985" y="119997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sz="20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Rectangle 168874"/>
            <p:cNvSpPr/>
            <p:nvPr/>
          </p:nvSpPr>
          <p:spPr>
            <a:xfrm>
              <a:off x="324220" y="104162"/>
              <a:ext cx="55740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2   </a:t>
              </a:r>
              <a:endPara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Rectangle 6103"/>
            <p:cNvSpPr/>
            <p:nvPr/>
          </p:nvSpPr>
          <p:spPr>
            <a:xfrm>
              <a:off x="657098" y="87245"/>
              <a:ext cx="202692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168877"/>
            <p:cNvSpPr/>
            <p:nvPr/>
          </p:nvSpPr>
          <p:spPr>
            <a:xfrm>
              <a:off x="803751" y="124177"/>
              <a:ext cx="101346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168878"/>
            <p:cNvSpPr/>
            <p:nvPr/>
          </p:nvSpPr>
          <p:spPr>
            <a:xfrm>
              <a:off x="951039" y="130647"/>
              <a:ext cx="55740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US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6   </a:t>
              </a:r>
              <a:endPara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6105"/>
            <p:cNvSpPr/>
            <p:nvPr/>
          </p:nvSpPr>
          <p:spPr>
            <a:xfrm>
              <a:off x="1305179" y="87245"/>
              <a:ext cx="50673" cy="1843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3937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Shape 228041"/>
            <p:cNvSpPr/>
            <p:nvPr/>
          </p:nvSpPr>
          <p:spPr>
            <a:xfrm>
              <a:off x="104140" y="378460"/>
              <a:ext cx="1144270" cy="126365"/>
            </a:xfrm>
            <a:custGeom>
              <a:avLst/>
              <a:gdLst/>
              <a:ahLst/>
              <a:cxnLst/>
              <a:rect l="0" t="0" r="0" b="0"/>
              <a:pathLst>
                <a:path w="1144270" h="126365">
                  <a:moveTo>
                    <a:pt x="0" y="0"/>
                  </a:moveTo>
                  <a:lnTo>
                    <a:pt x="1144270" y="0"/>
                  </a:lnTo>
                  <a:lnTo>
                    <a:pt x="1144270" y="126365"/>
                  </a:lnTo>
                  <a:lnTo>
                    <a:pt x="0" y="126365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 cap="rnd">
              <a:noFill/>
              <a:miter lim="127000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Shape 6107"/>
            <p:cNvSpPr/>
            <p:nvPr/>
          </p:nvSpPr>
          <p:spPr>
            <a:xfrm>
              <a:off x="104140" y="378460"/>
              <a:ext cx="1144270" cy="126365"/>
            </a:xfrm>
            <a:custGeom>
              <a:avLst/>
              <a:gdLst/>
              <a:ahLst/>
              <a:cxnLst/>
              <a:rect l="0" t="0" r="0" b="0"/>
              <a:pathLst>
                <a:path w="1144270" h="126365">
                  <a:moveTo>
                    <a:pt x="0" y="126365"/>
                  </a:moveTo>
                  <a:lnTo>
                    <a:pt x="1144270" y="126365"/>
                  </a:lnTo>
                  <a:lnTo>
                    <a:pt x="114427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miter lim="127000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Shape 6108"/>
            <p:cNvSpPr/>
            <p:nvPr/>
          </p:nvSpPr>
          <p:spPr>
            <a:xfrm>
              <a:off x="208280" y="252730"/>
              <a:ext cx="0" cy="125730"/>
            </a:xfrm>
            <a:custGeom>
              <a:avLst/>
              <a:gdLst/>
              <a:ahLst/>
              <a:cxnLst/>
              <a:rect l="0" t="0" r="0" b="0"/>
              <a:pathLst>
                <a:path h="125730">
                  <a:moveTo>
                    <a:pt x="0" y="0"/>
                  </a:moveTo>
                  <a:lnTo>
                    <a:pt x="0" y="125730"/>
                  </a:lnTo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Shape 6109"/>
            <p:cNvSpPr/>
            <p:nvPr/>
          </p:nvSpPr>
          <p:spPr>
            <a:xfrm>
              <a:off x="520065" y="252730"/>
              <a:ext cx="0" cy="125730"/>
            </a:xfrm>
            <a:custGeom>
              <a:avLst/>
              <a:gdLst/>
              <a:ahLst/>
              <a:cxnLst/>
              <a:rect l="0" t="0" r="0" b="0"/>
              <a:pathLst>
                <a:path h="125730">
                  <a:moveTo>
                    <a:pt x="0" y="0"/>
                  </a:moveTo>
                  <a:lnTo>
                    <a:pt x="0" y="125730"/>
                  </a:lnTo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Shape 6110"/>
            <p:cNvSpPr/>
            <p:nvPr/>
          </p:nvSpPr>
          <p:spPr>
            <a:xfrm>
              <a:off x="832485" y="252730"/>
              <a:ext cx="0" cy="125730"/>
            </a:xfrm>
            <a:custGeom>
              <a:avLst/>
              <a:gdLst/>
              <a:ahLst/>
              <a:cxnLst/>
              <a:rect l="0" t="0" r="0" b="0"/>
              <a:pathLst>
                <a:path h="125730">
                  <a:moveTo>
                    <a:pt x="0" y="0"/>
                  </a:moveTo>
                  <a:lnTo>
                    <a:pt x="0" y="125730"/>
                  </a:lnTo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Shape 6111"/>
            <p:cNvSpPr/>
            <p:nvPr/>
          </p:nvSpPr>
          <p:spPr>
            <a:xfrm>
              <a:off x="1144270" y="252730"/>
              <a:ext cx="0" cy="125730"/>
            </a:xfrm>
            <a:custGeom>
              <a:avLst/>
              <a:gdLst/>
              <a:ahLst/>
              <a:cxnLst/>
              <a:rect l="0" t="0" r="0" b="0"/>
              <a:pathLst>
                <a:path h="125730">
                  <a:moveTo>
                    <a:pt x="0" y="0"/>
                  </a:moveTo>
                  <a:lnTo>
                    <a:pt x="0" y="125730"/>
                  </a:lnTo>
                </a:path>
              </a:pathLst>
            </a:custGeom>
            <a:noFill/>
            <a:ln w="9525" cap="rnd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904298" y="4421582"/>
            <a:ext cx="8913470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" marR="35560" indent="-6350" algn="just">
              <a:lnSpc>
                <a:spcPct val="103000"/>
              </a:lnSpc>
              <a:spcAft>
                <a:spcPts val="25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deňagramsyz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     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=0;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=6.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" marR="39370" indent="-6350">
              <a:lnSpc>
                <a:spcPct val="107000"/>
              </a:lnSpc>
              <a:spcAft>
                <a:spcPts val="6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46983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23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03000"/>
              </a:lnSpc>
              <a:spcAft>
                <a:spcPts val="25"/>
              </a:spcAft>
              <a:tabLst>
                <a:tab pos="2173605" algn="ctr"/>
              </a:tabLs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0 – 6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8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8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65" marR="75565" indent="-6350" algn="just">
              <a:lnSpc>
                <a:spcPct val="103000"/>
              </a:lnSpc>
              <a:spcAft>
                <a:spcPts val="25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aaňladylýan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nokatlar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ýalňyşlygyň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görkezilýän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2 – 6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aralykly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Çyzatda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ýokarkysy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6.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hasabaty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ugrukdyryjy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ýetirilýän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b)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şöhlelendirijisi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tegmil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şöhlesini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mehanizmiminiň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şöhlesi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inçe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nokal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çyrasy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döredilýär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Optikanyň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ugrukýar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şöhlelenip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reňkli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iňçe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çyzygyna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düşýär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aşagyndaky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görkezijisinde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ýerleşen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sapak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ýagtylyk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termilini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emele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ornuny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üýtgetýär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Diller: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pyçak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ok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Hasabatyň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ýalňyşlygyny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parallaksdan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kiçeltmek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dilli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ugrukdyrjylary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aşagyndaky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görkezijide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şkalanyň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uzynlygyna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inçe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çyzyklary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ýerleşdirilýär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Gözegçi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başda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aýnadaky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şöhlelenmesini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diliň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ornuny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çalşyrýar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136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"/>
            <a:ext cx="12192000" cy="616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1980" marR="39370" indent="-6350">
              <a:lnSpc>
                <a:spcPct val="103000"/>
              </a:lnSpc>
              <a:spcAft>
                <a:spcPts val="65"/>
              </a:spcAft>
            </a:pP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pursaty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döretmek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gurnama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" marR="35560" indent="449580" algn="just">
              <a:lnSpc>
                <a:spcPct val="103000"/>
              </a:lnSpc>
              <a:spcAft>
                <a:spcPts val="25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giňeltmeler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Ýaýjygyň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bronzadan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ýasalan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burma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saralan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sim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görnüşinde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Burma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saralan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simli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ýaýjygyň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ujy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mehanizmiň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ujy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abzalyň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hereketsiz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berkidilýär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Şeýlelikde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mehanizmde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aýlanma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pursaty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aýl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aýlanma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pursaty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pursata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bolýunça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täsir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ediji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aýlaýar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32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t.täs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döretmek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ulanýarlar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</a:t>
            </a:r>
            <a:r>
              <a:rPr lang="en-US" sz="3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ýalňyşlygyny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kiçeltmek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ölçeg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mehanizminiň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böleginiň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gurnaýarlar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Burma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şekilli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saralan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simli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ýaýjygy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abzalyň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bölegine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dili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üsti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gaýtarmak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hem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ulanýarlar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24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79" y="941104"/>
            <a:ext cx="10782467" cy="48019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523999" y="5904867"/>
            <a:ext cx="9673389" cy="377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" marR="35560" indent="449580" algn="just">
              <a:lnSpc>
                <a:spcPct val="103000"/>
              </a:lnSpc>
              <a:spcAft>
                <a:spcPts val="25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tk-TM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ňeltmeler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bronzadan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platinadan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kobalt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nikel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hrom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ergininden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ýasalan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2413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715</Words>
  <Application>Microsoft Office PowerPoint</Application>
  <PresentationFormat>Широкоэкранный</PresentationFormat>
  <Paragraphs>126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Analog elektroölçeg abzallary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elektroölçeg abzallary</dc:title>
  <dc:creator>Dovletgeldi</dc:creator>
  <cp:lastModifiedBy>Dovletgeldi</cp:lastModifiedBy>
  <cp:revision>2</cp:revision>
  <dcterms:created xsi:type="dcterms:W3CDTF">2021-03-03T04:56:12Z</dcterms:created>
  <dcterms:modified xsi:type="dcterms:W3CDTF">2021-03-03T05:05:54Z</dcterms:modified>
</cp:coreProperties>
</file>