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699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7056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8851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885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0656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640960" cy="1970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5052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332656"/>
            <a:ext cx="8749480" cy="20055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342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34" y="377280"/>
            <a:ext cx="875766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801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3"/>
            <a:ext cx="8712968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439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568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28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568952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920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1774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2020-11-26T05:46:14Z</dcterms:created>
  <dcterms:modified xsi:type="dcterms:W3CDTF">2020-11-26T07:33:07Z</dcterms:modified>
</cp:coreProperties>
</file>