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568952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699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7056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85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885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65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640960" cy="19709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05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08" y="332656"/>
            <a:ext cx="8749480" cy="20055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428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34" y="377280"/>
            <a:ext cx="8757662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801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3"/>
            <a:ext cx="8712968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243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6568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228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568952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1920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568952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774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2020-11-26T05:46:14Z</dcterms:created>
  <dcterms:modified xsi:type="dcterms:W3CDTF">2020-11-26T07:33:07Z</dcterms:modified>
</cp:coreProperties>
</file>