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1" r:id="rId21"/>
    <p:sldId id="285" r:id="rId22"/>
    <p:sldId id="277" r:id="rId23"/>
    <p:sldId id="278" r:id="rId24"/>
    <p:sldId id="279" r:id="rId25"/>
    <p:sldId id="280" r:id="rId26"/>
    <p:sldId id="282" r:id="rId27"/>
    <p:sldId id="286" r:id="rId28"/>
    <p:sldId id="283" r:id="rId29"/>
    <p:sldId id="284" r:id="rId30"/>
    <p:sldId id="288" r:id="rId31"/>
    <p:sldId id="287" r:id="rId32"/>
    <p:sldId id="289" r:id="rId33"/>
    <p:sldId id="290" r:id="rId34"/>
    <p:sldId id="291"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196" autoAdjust="0"/>
  </p:normalViewPr>
  <p:slideViewPr>
    <p:cSldViewPr snapToGrid="0">
      <p:cViewPr varScale="1">
        <p:scale>
          <a:sx n="51" d="100"/>
          <a:sy n="51" d="100"/>
        </p:scale>
        <p:origin x="8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FED74B21-7A18-43FE-8032-9666830504F8}"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38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0289A0-64DB-41D7-90D8-0D7664165136}" type="datetimeFigureOut">
              <a:rPr lang="ru-RU" smtClean="0"/>
              <a:t>23.12.2020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262363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47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37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398357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89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695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676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96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264695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0289A0-64DB-41D7-90D8-0D7664165136}" type="datetimeFigureOut">
              <a:rPr lang="ru-RU" smtClean="0"/>
              <a:t>23.12.2020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D74B21-7A18-43FE-8032-9666830504F8}"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32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20289A0-64DB-41D7-90D8-0D7664165136}" type="datetimeFigureOut">
              <a:rPr lang="ru-RU" smtClean="0"/>
              <a:t>23.12.2020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415657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20289A0-64DB-41D7-90D8-0D7664165136}" type="datetimeFigureOut">
              <a:rPr lang="ru-RU" smtClean="0"/>
              <a:t>23.12.2020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ED74B21-7A18-43FE-8032-9666830504F8}"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11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20289A0-64DB-41D7-90D8-0D7664165136}" type="datetimeFigureOut">
              <a:rPr lang="ru-RU" smtClean="0"/>
              <a:t>23.12.2020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ED74B21-7A18-43FE-8032-9666830504F8}"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8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289A0-64DB-41D7-90D8-0D7664165136}" type="datetimeFigureOut">
              <a:rPr lang="ru-RU" smtClean="0"/>
              <a:t>23.12.2020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74812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0289A0-64DB-41D7-90D8-0D7664165136}" type="datetimeFigureOut">
              <a:rPr lang="ru-RU" smtClean="0"/>
              <a:t>23.12.2020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D74B21-7A18-43FE-8032-9666830504F8}"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22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0289A0-64DB-41D7-90D8-0D7664165136}" type="datetimeFigureOut">
              <a:rPr lang="ru-RU" smtClean="0"/>
              <a:t>23.12.2020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D74B21-7A18-43FE-8032-9666830504F8}" type="slidenum">
              <a:rPr lang="ru-RU" smtClean="0"/>
              <a:t>‹#›</a:t>
            </a:fld>
            <a:endParaRPr lang="ru-RU"/>
          </a:p>
        </p:txBody>
      </p:sp>
    </p:spTree>
    <p:extLst>
      <p:ext uri="{BB962C8B-B14F-4D97-AF65-F5344CB8AC3E}">
        <p14:creationId xmlns:p14="http://schemas.microsoft.com/office/powerpoint/2010/main" val="207556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0289A0-64DB-41D7-90D8-0D7664165136}" type="datetimeFigureOut">
              <a:rPr lang="ru-RU" smtClean="0"/>
              <a:t>23.12.2020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D74B21-7A18-43FE-8032-9666830504F8}" type="slidenum">
              <a:rPr lang="ru-RU" smtClean="0"/>
              <a:t>‹#›</a:t>
            </a:fld>
            <a:endParaRPr lang="ru-RU"/>
          </a:p>
        </p:txBody>
      </p:sp>
    </p:spTree>
    <p:extLst>
      <p:ext uri="{BB962C8B-B14F-4D97-AF65-F5344CB8AC3E}">
        <p14:creationId xmlns:p14="http://schemas.microsoft.com/office/powerpoint/2010/main" val="3026063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766" y="791980"/>
            <a:ext cx="8117408" cy="4977923"/>
          </a:xfrm>
          <a:prstGeom prst="rect">
            <a:avLst/>
          </a:prstGeom>
        </p:spPr>
      </p:pic>
    </p:spTree>
    <p:extLst>
      <p:ext uri="{BB962C8B-B14F-4D97-AF65-F5344CB8AC3E}">
        <p14:creationId xmlns:p14="http://schemas.microsoft.com/office/powerpoint/2010/main" val="132259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47" y="824440"/>
            <a:ext cx="6156465" cy="344276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12" y="787130"/>
            <a:ext cx="4350088" cy="3480070"/>
          </a:xfrm>
          <a:prstGeom prst="rect">
            <a:avLst/>
          </a:prstGeom>
        </p:spPr>
      </p:pic>
    </p:spTree>
    <p:extLst>
      <p:ext uri="{BB962C8B-B14F-4D97-AF65-F5344CB8AC3E}">
        <p14:creationId xmlns:p14="http://schemas.microsoft.com/office/powerpoint/2010/main" val="138589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2" y="250612"/>
            <a:ext cx="9601196" cy="1303867"/>
          </a:xfrm>
        </p:spPr>
        <p:txBody>
          <a:bodyPr/>
          <a:lstStyle/>
          <a:p>
            <a:r>
              <a:rPr lang="tk-TM" dirty="0" smtClean="0"/>
              <a:t>Amyderya döwlet goraghanasy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592" y="1554480"/>
            <a:ext cx="7451408" cy="4402410"/>
          </a:xfrm>
        </p:spPr>
      </p:pic>
    </p:spTree>
    <p:extLst>
      <p:ext uri="{BB962C8B-B14F-4D97-AF65-F5344CB8AC3E}">
        <p14:creationId xmlns:p14="http://schemas.microsoft.com/office/powerpoint/2010/main" val="312207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261" y="1339742"/>
            <a:ext cx="5895355" cy="367421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924" y="3342823"/>
            <a:ext cx="4812030" cy="299904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170" y="631012"/>
            <a:ext cx="4507230" cy="3121674"/>
          </a:xfrm>
          <a:prstGeom prst="rect">
            <a:avLst/>
          </a:prstGeom>
        </p:spPr>
      </p:pic>
    </p:spTree>
    <p:extLst>
      <p:ext uri="{BB962C8B-B14F-4D97-AF65-F5344CB8AC3E}">
        <p14:creationId xmlns:p14="http://schemas.microsoft.com/office/powerpoint/2010/main" val="82571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49681" y="636692"/>
            <a:ext cx="9601196" cy="3318936"/>
          </a:xfrm>
        </p:spPr>
        <p:txBody>
          <a:bodyPr>
            <a:normAutofit fontScale="92500" lnSpcReduction="10000"/>
          </a:bodyPr>
          <a:lstStyle/>
          <a:p>
            <a:pPr marL="0" indent="0" algn="just">
              <a:buNone/>
            </a:pPr>
            <a:r>
              <a:rPr lang="ru-RU" dirty="0" err="1"/>
              <a:t>Amyderýa</a:t>
            </a:r>
            <a:r>
              <a:rPr lang="ru-RU" dirty="0"/>
              <a:t> </a:t>
            </a:r>
            <a:r>
              <a:rPr lang="ru-RU" dirty="0" err="1"/>
              <a:t>döwlet</a:t>
            </a:r>
            <a:r>
              <a:rPr lang="ru-RU" dirty="0"/>
              <a:t> </a:t>
            </a:r>
            <a:r>
              <a:rPr lang="ru-RU" dirty="0" err="1"/>
              <a:t>goraghanasy</a:t>
            </a:r>
            <a:r>
              <a:rPr lang="ru-RU" dirty="0"/>
              <a:t> 1982-nji </a:t>
            </a:r>
            <a:r>
              <a:rPr lang="ru-RU" dirty="0" err="1"/>
              <a:t>ýylda</a:t>
            </a:r>
            <a:r>
              <a:rPr lang="ru-RU" dirty="0"/>
              <a:t> </a:t>
            </a:r>
            <a:r>
              <a:rPr lang="ru-RU" dirty="0" err="1"/>
              <a:t>Amyderýanyň</a:t>
            </a:r>
            <a:r>
              <a:rPr lang="ru-RU" dirty="0"/>
              <a:t> </a:t>
            </a:r>
            <a:r>
              <a:rPr lang="ru-RU" dirty="0" err="1"/>
              <a:t>orta</a:t>
            </a:r>
            <a:r>
              <a:rPr lang="ru-RU" dirty="0"/>
              <a:t> </a:t>
            </a:r>
            <a:r>
              <a:rPr lang="ru-RU" dirty="0" err="1"/>
              <a:t>akymynyň</a:t>
            </a:r>
            <a:r>
              <a:rPr lang="ru-RU" dirty="0"/>
              <a:t> </a:t>
            </a:r>
            <a:r>
              <a:rPr lang="ru-RU" dirty="0" err="1"/>
              <a:t>hem-de</a:t>
            </a:r>
            <a:r>
              <a:rPr lang="ru-RU" dirty="0"/>
              <a:t> </a:t>
            </a:r>
            <a:r>
              <a:rPr lang="ru-RU" dirty="0" err="1"/>
              <a:t>ýakyn</a:t>
            </a:r>
            <a:r>
              <a:rPr lang="ru-RU" dirty="0"/>
              <a:t> </a:t>
            </a:r>
            <a:r>
              <a:rPr lang="ru-RU" dirty="0" err="1"/>
              <a:t>ýerleşýän</a:t>
            </a:r>
            <a:r>
              <a:rPr lang="ru-RU" dirty="0"/>
              <a:t> </a:t>
            </a:r>
            <a:r>
              <a:rPr lang="ru-RU" dirty="0" err="1"/>
              <a:t>çöllük</a:t>
            </a:r>
            <a:r>
              <a:rPr lang="ru-RU" dirty="0"/>
              <a:t> </a:t>
            </a:r>
            <a:r>
              <a:rPr lang="ru-RU" dirty="0" err="1"/>
              <a:t>ýerleriň</a:t>
            </a:r>
            <a:r>
              <a:rPr lang="ru-RU" dirty="0"/>
              <a:t> </a:t>
            </a:r>
            <a:r>
              <a:rPr lang="ru-RU" dirty="0" err="1"/>
              <a:t>ekologik</a:t>
            </a:r>
            <a:r>
              <a:rPr lang="ru-RU" dirty="0"/>
              <a:t> </a:t>
            </a:r>
            <a:r>
              <a:rPr lang="ru-RU" dirty="0" err="1"/>
              <a:t>ulgamlaryny</a:t>
            </a:r>
            <a:r>
              <a:rPr lang="ru-RU" dirty="0"/>
              <a:t> </a:t>
            </a:r>
            <a:r>
              <a:rPr lang="ru-RU" dirty="0" err="1"/>
              <a:t>öwrenmek</a:t>
            </a:r>
            <a:r>
              <a:rPr lang="ru-RU" dirty="0"/>
              <a:t>, </a:t>
            </a:r>
            <a:r>
              <a:rPr lang="ru-RU" dirty="0" err="1"/>
              <a:t>goramak</a:t>
            </a:r>
            <a:r>
              <a:rPr lang="ru-RU" dirty="0"/>
              <a:t> </a:t>
            </a:r>
            <a:r>
              <a:rPr lang="ru-RU" dirty="0" err="1"/>
              <a:t>we</a:t>
            </a:r>
            <a:r>
              <a:rPr lang="ru-RU" dirty="0"/>
              <a:t> </a:t>
            </a:r>
            <a:r>
              <a:rPr lang="ru-RU" dirty="0" err="1"/>
              <a:t>öňki</a:t>
            </a:r>
            <a:r>
              <a:rPr lang="ru-RU" dirty="0"/>
              <a:t> </a:t>
            </a:r>
            <a:r>
              <a:rPr lang="ru-RU" dirty="0" err="1"/>
              <a:t>derejesine</a:t>
            </a:r>
            <a:r>
              <a:rPr lang="ru-RU" dirty="0"/>
              <a:t> </a:t>
            </a:r>
            <a:r>
              <a:rPr lang="ru-RU" dirty="0" err="1"/>
              <a:t>getirmek</a:t>
            </a:r>
            <a:r>
              <a:rPr lang="ru-RU" dirty="0"/>
              <a:t> </a:t>
            </a:r>
            <a:r>
              <a:rPr lang="ru-RU" dirty="0" err="1"/>
              <a:t>maksady</a:t>
            </a:r>
            <a:r>
              <a:rPr lang="ru-RU" dirty="0"/>
              <a:t> </a:t>
            </a:r>
            <a:r>
              <a:rPr lang="ru-RU" dirty="0" err="1"/>
              <a:t>bilen</a:t>
            </a:r>
            <a:r>
              <a:rPr lang="ru-RU" dirty="0"/>
              <a:t> </a:t>
            </a:r>
            <a:r>
              <a:rPr lang="ru-RU" dirty="0" err="1"/>
              <a:t>döredildi</a:t>
            </a:r>
            <a:r>
              <a:rPr lang="ru-RU" dirty="0"/>
              <a:t>. </a:t>
            </a:r>
            <a:r>
              <a:rPr lang="ru-RU" dirty="0" err="1"/>
              <a:t>Ol</a:t>
            </a:r>
            <a:r>
              <a:rPr lang="ru-RU" dirty="0"/>
              <a:t> </a:t>
            </a:r>
            <a:r>
              <a:rPr lang="ru-RU" dirty="0" err="1"/>
              <a:t>Türkmenistanyň</a:t>
            </a:r>
            <a:r>
              <a:rPr lang="ru-RU" dirty="0"/>
              <a:t> </a:t>
            </a:r>
            <a:r>
              <a:rPr lang="ru-RU" dirty="0" err="1"/>
              <a:t>Lebap</a:t>
            </a:r>
            <a:r>
              <a:rPr lang="ru-RU" dirty="0"/>
              <a:t> </a:t>
            </a:r>
            <a:r>
              <a:rPr lang="ru-RU" dirty="0" err="1"/>
              <a:t>welaýatynyň</a:t>
            </a:r>
            <a:r>
              <a:rPr lang="ru-RU" dirty="0"/>
              <a:t> </a:t>
            </a:r>
            <a:r>
              <a:rPr lang="ru-RU" dirty="0" err="1"/>
              <a:t>Farap</a:t>
            </a:r>
            <a:r>
              <a:rPr lang="ru-RU" dirty="0"/>
              <a:t>, </a:t>
            </a:r>
            <a:r>
              <a:rPr lang="ru-RU" dirty="0" err="1"/>
              <a:t>Darganata</a:t>
            </a:r>
            <a:r>
              <a:rPr lang="ru-RU" dirty="0"/>
              <a:t> </a:t>
            </a:r>
            <a:r>
              <a:rPr lang="ru-RU" dirty="0" err="1"/>
              <a:t>we</a:t>
            </a:r>
            <a:r>
              <a:rPr lang="ru-RU" dirty="0"/>
              <a:t> </a:t>
            </a:r>
            <a:r>
              <a:rPr lang="ru-RU" dirty="0" err="1"/>
              <a:t>Seýdi</a:t>
            </a:r>
            <a:r>
              <a:rPr lang="ru-RU" dirty="0"/>
              <a:t> </a:t>
            </a:r>
            <a:r>
              <a:rPr lang="ru-RU" dirty="0" err="1"/>
              <a:t>etraplarynyň</a:t>
            </a:r>
            <a:r>
              <a:rPr lang="ru-RU" dirty="0"/>
              <a:t> </a:t>
            </a:r>
            <a:r>
              <a:rPr lang="ru-RU" dirty="0" err="1"/>
              <a:t>çäklerinde</a:t>
            </a:r>
            <a:r>
              <a:rPr lang="ru-RU" dirty="0"/>
              <a:t> </a:t>
            </a:r>
            <a:r>
              <a:rPr lang="ru-RU" dirty="0" err="1"/>
              <a:t>ýerleşýär</a:t>
            </a:r>
            <a:r>
              <a:rPr lang="ru-RU" dirty="0"/>
              <a:t>. </a:t>
            </a:r>
            <a:r>
              <a:rPr lang="ru-RU" dirty="0" err="1"/>
              <a:t>Goraghana</a:t>
            </a:r>
            <a:r>
              <a:rPr lang="ru-RU" dirty="0"/>
              <a:t> </a:t>
            </a:r>
            <a:r>
              <a:rPr lang="ru-RU" dirty="0" err="1"/>
              <a:t>üç</a:t>
            </a:r>
            <a:r>
              <a:rPr lang="ru-RU" dirty="0"/>
              <a:t> </a:t>
            </a:r>
            <a:r>
              <a:rPr lang="ru-RU" dirty="0" err="1"/>
              <a:t>bölekden</a:t>
            </a:r>
            <a:r>
              <a:rPr lang="ru-RU" dirty="0"/>
              <a:t>: </a:t>
            </a:r>
            <a:r>
              <a:rPr lang="ru-RU" dirty="0" err="1"/>
              <a:t>sag</a:t>
            </a:r>
            <a:r>
              <a:rPr lang="ru-RU" dirty="0"/>
              <a:t> </a:t>
            </a:r>
            <a:r>
              <a:rPr lang="ru-RU" dirty="0" err="1"/>
              <a:t>kenarda</a:t>
            </a:r>
            <a:r>
              <a:rPr lang="ru-RU" dirty="0"/>
              <a:t> </a:t>
            </a:r>
            <a:r>
              <a:rPr lang="ru-RU" dirty="0" err="1"/>
              <a:t>Gyzgala-Nargyz</a:t>
            </a:r>
            <a:r>
              <a:rPr lang="ru-RU" dirty="0"/>
              <a:t>, </a:t>
            </a:r>
            <a:r>
              <a:rPr lang="ru-RU" dirty="0" err="1"/>
              <a:t>çep</a:t>
            </a:r>
            <a:r>
              <a:rPr lang="ru-RU" dirty="0"/>
              <a:t> </a:t>
            </a:r>
            <a:r>
              <a:rPr lang="ru-RU" dirty="0" err="1"/>
              <a:t>kenarda</a:t>
            </a:r>
            <a:r>
              <a:rPr lang="ru-RU" dirty="0"/>
              <a:t> </a:t>
            </a:r>
            <a:r>
              <a:rPr lang="ru-RU" dirty="0" err="1"/>
              <a:t>Görelde</a:t>
            </a:r>
            <a:r>
              <a:rPr lang="ru-RU" dirty="0"/>
              <a:t> </a:t>
            </a:r>
            <a:r>
              <a:rPr lang="ru-RU" dirty="0" err="1"/>
              <a:t>we</a:t>
            </a:r>
            <a:r>
              <a:rPr lang="ru-RU" dirty="0"/>
              <a:t> </a:t>
            </a:r>
            <a:r>
              <a:rPr lang="ru-RU" dirty="0" err="1"/>
              <a:t>Gabakly</a:t>
            </a:r>
            <a:r>
              <a:rPr lang="ru-RU" dirty="0"/>
              <a:t> </a:t>
            </a:r>
            <a:r>
              <a:rPr lang="ru-RU" dirty="0" err="1"/>
              <a:t>böleklerden</a:t>
            </a:r>
            <a:r>
              <a:rPr lang="ru-RU" dirty="0"/>
              <a:t> </a:t>
            </a:r>
            <a:r>
              <a:rPr lang="ru-RU" dirty="0" err="1"/>
              <a:t>durýar</a:t>
            </a:r>
            <a:r>
              <a:rPr lang="ru-RU" dirty="0"/>
              <a:t>. </a:t>
            </a:r>
            <a:r>
              <a:rPr lang="ru-RU" dirty="0" err="1"/>
              <a:t>Goraghananyň</a:t>
            </a:r>
            <a:r>
              <a:rPr lang="ru-RU" dirty="0"/>
              <a:t> </a:t>
            </a:r>
            <a:r>
              <a:rPr lang="ru-RU" dirty="0" err="1"/>
              <a:t>häzirki</a:t>
            </a:r>
            <a:r>
              <a:rPr lang="ru-RU" dirty="0"/>
              <a:t> </a:t>
            </a:r>
            <a:r>
              <a:rPr lang="ru-RU" dirty="0" err="1"/>
              <a:t>meýdany</a:t>
            </a:r>
            <a:r>
              <a:rPr lang="ru-RU" dirty="0"/>
              <a:t> (</a:t>
            </a:r>
            <a:r>
              <a:rPr lang="ru-RU" dirty="0" err="1"/>
              <a:t>akwatoriýany</a:t>
            </a:r>
            <a:r>
              <a:rPr lang="ru-RU" dirty="0"/>
              <a:t> </a:t>
            </a:r>
            <a:r>
              <a:rPr lang="ru-RU" dirty="0" err="1"/>
              <a:t>goşmak</a:t>
            </a:r>
            <a:r>
              <a:rPr lang="ru-RU" dirty="0"/>
              <a:t> </a:t>
            </a:r>
            <a:r>
              <a:rPr lang="ru-RU" dirty="0" err="1"/>
              <a:t>bilen</a:t>
            </a:r>
            <a:r>
              <a:rPr lang="ru-RU" dirty="0"/>
              <a:t>) - 49,5 </a:t>
            </a:r>
            <a:r>
              <a:rPr lang="ru-RU" dirty="0" err="1"/>
              <a:t>müň</a:t>
            </a:r>
            <a:r>
              <a:rPr lang="ru-RU" dirty="0"/>
              <a:t> </a:t>
            </a:r>
            <a:r>
              <a:rPr lang="ru-RU" dirty="0" err="1"/>
              <a:t>ga</a:t>
            </a:r>
            <a:r>
              <a:rPr lang="ru-RU" dirty="0"/>
              <a:t>. </a:t>
            </a:r>
            <a:r>
              <a:rPr lang="ru-RU" dirty="0" err="1"/>
              <a:t>Goraghananyň</a:t>
            </a:r>
            <a:r>
              <a:rPr lang="ru-RU" dirty="0"/>
              <a:t> </a:t>
            </a:r>
            <a:r>
              <a:rPr lang="ru-RU" dirty="0" err="1"/>
              <a:t>garamagynda</a:t>
            </a:r>
            <a:r>
              <a:rPr lang="ru-RU" dirty="0"/>
              <a:t> </a:t>
            </a:r>
            <a:r>
              <a:rPr lang="ru-RU" dirty="0" err="1"/>
              <a:t>Kelif</a:t>
            </a:r>
            <a:r>
              <a:rPr lang="ru-RU" dirty="0"/>
              <a:t> </a:t>
            </a:r>
            <a:r>
              <a:rPr lang="ru-RU" dirty="0" err="1"/>
              <a:t>döwlet</a:t>
            </a:r>
            <a:r>
              <a:rPr lang="ru-RU" dirty="0"/>
              <a:t> </a:t>
            </a:r>
            <a:r>
              <a:rPr lang="ru-RU" dirty="0" err="1"/>
              <a:t>aw</a:t>
            </a:r>
            <a:r>
              <a:rPr lang="ru-RU" dirty="0"/>
              <a:t> </a:t>
            </a:r>
            <a:r>
              <a:rPr lang="ru-RU" dirty="0" err="1"/>
              <a:t>zakaznigi</a:t>
            </a:r>
            <a:r>
              <a:rPr lang="ru-RU" dirty="0"/>
              <a:t> </a:t>
            </a:r>
            <a:r>
              <a:rPr lang="ru-RU" dirty="0" err="1"/>
              <a:t>bar</a:t>
            </a:r>
            <a:r>
              <a:rPr lang="ru-RU" dirty="0"/>
              <a:t>. </a:t>
            </a:r>
            <a:r>
              <a:rPr lang="ru-RU" dirty="0" err="1"/>
              <a:t>Ol</a:t>
            </a:r>
            <a:r>
              <a:rPr lang="ru-RU" dirty="0"/>
              <a:t> 1970-nji </a:t>
            </a:r>
            <a:r>
              <a:rPr lang="ru-RU" dirty="0" err="1"/>
              <a:t>ýylda</a:t>
            </a:r>
            <a:r>
              <a:rPr lang="ru-RU" dirty="0"/>
              <a:t> </a:t>
            </a:r>
            <a:r>
              <a:rPr lang="ru-RU" dirty="0" err="1"/>
              <a:t>döredildi</a:t>
            </a:r>
            <a:r>
              <a:rPr lang="ru-RU" dirty="0"/>
              <a:t>. </a:t>
            </a:r>
            <a:r>
              <a:rPr lang="ru-RU" dirty="0" err="1"/>
              <a:t>Onuň</a:t>
            </a:r>
            <a:r>
              <a:rPr lang="ru-RU" dirty="0"/>
              <a:t> </a:t>
            </a:r>
            <a:r>
              <a:rPr lang="ru-RU" dirty="0" err="1"/>
              <a:t>meýdany</a:t>
            </a:r>
            <a:r>
              <a:rPr lang="ru-RU" dirty="0"/>
              <a:t> 103 </a:t>
            </a:r>
            <a:r>
              <a:rPr lang="ru-RU" dirty="0" err="1"/>
              <a:t>müň</a:t>
            </a:r>
            <a:r>
              <a:rPr lang="ru-RU" dirty="0"/>
              <a:t> </a:t>
            </a:r>
            <a:r>
              <a:rPr lang="ru-RU" dirty="0" err="1"/>
              <a:t>gektar</a:t>
            </a:r>
            <a:r>
              <a:rPr lang="ru-RU" dirty="0"/>
              <a:t>. </a:t>
            </a:r>
            <a:r>
              <a:rPr lang="ru-RU" dirty="0" err="1"/>
              <a:t>Zakaznigiň</a:t>
            </a:r>
            <a:r>
              <a:rPr lang="ru-RU" dirty="0"/>
              <a:t> </a:t>
            </a:r>
            <a:r>
              <a:rPr lang="ru-RU" dirty="0" err="1"/>
              <a:t>haýyrly</a:t>
            </a:r>
            <a:r>
              <a:rPr lang="ru-RU" dirty="0"/>
              <a:t> </a:t>
            </a:r>
            <a:r>
              <a:rPr lang="ru-RU" dirty="0" err="1"/>
              <a:t>ýerleri</a:t>
            </a:r>
            <a:r>
              <a:rPr lang="ru-RU" dirty="0"/>
              <a:t> </a:t>
            </a:r>
            <a:r>
              <a:rPr lang="ru-RU" dirty="0" err="1"/>
              <a:t>guşlaryň</a:t>
            </a:r>
            <a:r>
              <a:rPr lang="ru-RU" dirty="0"/>
              <a:t> </a:t>
            </a:r>
            <a:r>
              <a:rPr lang="ru-RU" dirty="0" err="1"/>
              <a:t>höwürtgelemegine</a:t>
            </a:r>
            <a:r>
              <a:rPr lang="ru-RU" dirty="0"/>
              <a:t>, </a:t>
            </a:r>
            <a:r>
              <a:rPr lang="ru-RU" dirty="0" err="1"/>
              <a:t>gyşlamagyna</a:t>
            </a:r>
            <a:r>
              <a:rPr lang="ru-RU" dirty="0"/>
              <a:t> </a:t>
            </a:r>
            <a:r>
              <a:rPr lang="ru-RU" dirty="0" err="1"/>
              <a:t>we</a:t>
            </a:r>
            <a:r>
              <a:rPr lang="ru-RU" dirty="0"/>
              <a:t> </a:t>
            </a:r>
            <a:r>
              <a:rPr lang="ru-RU" dirty="0" err="1"/>
              <a:t>olaryň</a:t>
            </a:r>
            <a:r>
              <a:rPr lang="ru-RU" dirty="0"/>
              <a:t> 200-den </a:t>
            </a:r>
            <a:r>
              <a:rPr lang="ru-RU" dirty="0" err="1"/>
              <a:t>gowrak</a:t>
            </a:r>
            <a:r>
              <a:rPr lang="ru-RU" dirty="0"/>
              <a:t> </a:t>
            </a:r>
            <a:r>
              <a:rPr lang="ru-RU" dirty="0" err="1"/>
              <a:t>görnüşiniň</a:t>
            </a:r>
            <a:r>
              <a:rPr lang="ru-RU" dirty="0"/>
              <a:t> </a:t>
            </a:r>
            <a:r>
              <a:rPr lang="ru-RU" dirty="0" err="1"/>
              <a:t>göçüş</a:t>
            </a:r>
            <a:r>
              <a:rPr lang="ru-RU" dirty="0"/>
              <a:t> </a:t>
            </a:r>
            <a:r>
              <a:rPr lang="ru-RU" dirty="0" err="1"/>
              <a:t>döwri</a:t>
            </a:r>
            <a:r>
              <a:rPr lang="ru-RU" dirty="0"/>
              <a:t> </a:t>
            </a:r>
            <a:r>
              <a:rPr lang="ru-RU" dirty="0" err="1"/>
              <a:t>düşlemegine</a:t>
            </a:r>
            <a:r>
              <a:rPr lang="ru-RU" dirty="0"/>
              <a:t> </a:t>
            </a:r>
            <a:r>
              <a:rPr lang="ru-RU" dirty="0" err="1"/>
              <a:t>uly</a:t>
            </a:r>
            <a:r>
              <a:rPr lang="ru-RU" dirty="0"/>
              <a:t> </a:t>
            </a:r>
            <a:r>
              <a:rPr lang="ru-RU" dirty="0" err="1"/>
              <a:t>ýardam</a:t>
            </a:r>
            <a:r>
              <a:rPr lang="ru-RU" dirty="0"/>
              <a:t> </a:t>
            </a:r>
            <a:r>
              <a:rPr lang="ru-RU" dirty="0" err="1"/>
              <a:t>edýär</a:t>
            </a:r>
            <a:r>
              <a:rPr lang="ru-RU" dirty="0"/>
              <a:t>.</a:t>
            </a:r>
          </a:p>
          <a:p>
            <a:pPr marL="0" indent="0" algn="just">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3507220"/>
            <a:ext cx="2714625" cy="2505808"/>
          </a:xfrm>
          <a:prstGeom prst="rect">
            <a:avLst/>
          </a:prstGeom>
        </p:spPr>
      </p:pic>
    </p:spTree>
    <p:extLst>
      <p:ext uri="{BB962C8B-B14F-4D97-AF65-F5344CB8AC3E}">
        <p14:creationId xmlns:p14="http://schemas.microsoft.com/office/powerpoint/2010/main" val="261647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860212"/>
            <a:ext cx="9601196" cy="1303867"/>
          </a:xfrm>
        </p:spPr>
        <p:txBody>
          <a:bodyPr>
            <a:normAutofit fontScale="90000"/>
          </a:bodyPr>
          <a:lstStyle/>
          <a:p>
            <a:r>
              <a:rPr lang="tk-TM" dirty="0" smtClean="0"/>
              <a:t>BEREKETLI GARAGUM </a:t>
            </a:r>
            <a:br>
              <a:rPr lang="tk-TM" dirty="0" smtClean="0"/>
            </a:br>
            <a:r>
              <a:rPr lang="tk-TM" dirty="0" smtClean="0"/>
              <a:t>goraghanasy</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7960" y="2270759"/>
            <a:ext cx="6156960" cy="3916679"/>
          </a:xfrm>
        </p:spPr>
      </p:pic>
    </p:spTree>
    <p:extLst>
      <p:ext uri="{BB962C8B-B14F-4D97-AF65-F5344CB8AC3E}">
        <p14:creationId xmlns:p14="http://schemas.microsoft.com/office/powerpoint/2010/main" val="401601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0080" y="777240"/>
            <a:ext cx="10256517" cy="5098628"/>
          </a:xfrm>
        </p:spPr>
        <p:txBody>
          <a:bodyPr>
            <a:noAutofit/>
          </a:bodyPr>
          <a:lstStyle/>
          <a:p>
            <a:pPr algn="just"/>
            <a:r>
              <a:rPr lang="ru-RU" sz="2000" dirty="0" err="1">
                <a:latin typeface="Times New Roman" panose="02020603050405020304" pitchFamily="18" charset="0"/>
                <a:cs typeface="Times New Roman" panose="02020603050405020304" pitchFamily="18" charset="0"/>
              </a:rPr>
              <a:t>Goraghananyň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meýdany</a:t>
            </a:r>
            <a:r>
              <a:rPr lang="ru-RU" sz="2000" dirty="0">
                <a:latin typeface="Times New Roman" panose="02020603050405020304" pitchFamily="18" charset="0"/>
                <a:cs typeface="Times New Roman" panose="02020603050405020304" pitchFamily="18" charset="0"/>
              </a:rPr>
              <a:t> 87 </a:t>
            </a:r>
            <a:r>
              <a:rPr lang="ru-RU" sz="2000" dirty="0" err="1">
                <a:latin typeface="Times New Roman" panose="02020603050405020304" pitchFamily="18" charset="0"/>
                <a:cs typeface="Times New Roman" panose="02020603050405020304" pitchFamily="18" charset="0"/>
              </a:rPr>
              <a:t>müň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gektar</a:t>
            </a:r>
            <a:r>
              <a:rPr lang="ru-RU" sz="2000" dirty="0">
                <a:latin typeface="Times New Roman" panose="02020603050405020304" pitchFamily="18" charset="0"/>
                <a:cs typeface="Times New Roman" panose="02020603050405020304" pitchFamily="18" charset="0"/>
              </a:rPr>
              <a:t>.  2013-nji </a:t>
            </a:r>
            <a:r>
              <a:rPr lang="ru-RU" sz="2000" dirty="0" err="1">
                <a:latin typeface="Times New Roman" panose="02020603050405020304" pitchFamily="18" charset="0"/>
                <a:cs typeface="Times New Roman" panose="02020603050405020304" pitchFamily="18" charset="0"/>
              </a:rPr>
              <a:t>ýylda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Garakum</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çölüniň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täsin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ekosistemasyny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tebigy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baýlyklaryny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goramak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gorap</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saklamak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boýunça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çäreleri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has-da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gowulandyrmak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maksady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bilen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döredildi</a:t>
            </a:r>
            <a:r>
              <a:rPr lang="ru-RU" sz="2000" dirty="0">
                <a:latin typeface="Times New Roman" panose="02020603050405020304" pitchFamily="18" charset="0"/>
                <a:cs typeface="Times New Roman" panose="02020603050405020304" pitchFamily="18" charset="0"/>
              </a:rPr>
              <a:t> [3].  </a:t>
            </a:r>
            <a:r>
              <a:rPr lang="ru-RU" sz="2000" dirty="0" err="1">
                <a:latin typeface="Times New Roman" panose="02020603050405020304" pitchFamily="18" charset="0"/>
                <a:cs typeface="Times New Roman" panose="02020603050405020304" pitchFamily="18" charset="0"/>
              </a:rPr>
              <a:t>Geljekde</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goraghananyň</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çägine</a:t>
            </a:r>
            <a:r>
              <a:rPr lang="ru-RU" sz="2000" dirty="0">
                <a:latin typeface="Times New Roman" panose="02020603050405020304" pitchFamily="18" charset="0"/>
                <a:cs typeface="Times New Roman" panose="02020603050405020304" pitchFamily="18" charset="0"/>
              </a:rPr>
              <a:t> ESUNESKO-</a:t>
            </a:r>
            <a:r>
              <a:rPr lang="ru-RU" sz="2000" dirty="0" err="1">
                <a:latin typeface="Times New Roman" panose="02020603050405020304" pitchFamily="18" charset="0"/>
                <a:cs typeface="Times New Roman" panose="02020603050405020304" pitchFamily="18" charset="0"/>
              </a:rPr>
              <a:t>nyň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Bütindünýä</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tebigy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miras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sanawyna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girizilmegi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maslahat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berler</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Ösümlik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haýwanat</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dünýäsi</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Goraghananyň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çäginde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goraghanasynda</a:t>
            </a:r>
            <a:r>
              <a:rPr lang="ru-RU" sz="2000" dirty="0">
                <a:latin typeface="Times New Roman" panose="02020603050405020304" pitchFamily="18" charset="0"/>
                <a:cs typeface="Times New Roman" panose="02020603050405020304" pitchFamily="18" charset="0"/>
              </a:rPr>
              <a:t> 1000-den </a:t>
            </a:r>
            <a:r>
              <a:rPr lang="ru-RU" sz="2000" dirty="0" err="1">
                <a:latin typeface="Times New Roman" panose="02020603050405020304" pitchFamily="18" charset="0"/>
                <a:cs typeface="Times New Roman" panose="02020603050405020304" pitchFamily="18" charset="0"/>
              </a:rPr>
              <a:t>gowrak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haýwan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görnüşi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süýdemdirijileriň</a:t>
            </a:r>
            <a:r>
              <a:rPr lang="ru-RU" sz="2000" dirty="0">
                <a:latin typeface="Times New Roman" panose="02020603050405020304" pitchFamily="18" charset="0"/>
                <a:cs typeface="Times New Roman" panose="02020603050405020304" pitchFamily="18" charset="0"/>
              </a:rPr>
              <a:t> 20 </a:t>
            </a:r>
            <a:r>
              <a:rPr lang="ru-RU" sz="2000" dirty="0" err="1">
                <a:latin typeface="Times New Roman" panose="02020603050405020304" pitchFamily="18" charset="0"/>
                <a:cs typeface="Times New Roman" panose="02020603050405020304" pitchFamily="18" charset="0"/>
              </a:rPr>
              <a:t>görnüşi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guşlaryň</a:t>
            </a:r>
            <a:r>
              <a:rPr lang="ru-RU" sz="2000" dirty="0">
                <a:latin typeface="Times New Roman" panose="02020603050405020304" pitchFamily="18" charset="0"/>
                <a:cs typeface="Times New Roman" panose="02020603050405020304" pitchFamily="18" charset="0"/>
              </a:rPr>
              <a:t> 150 </a:t>
            </a:r>
            <a:r>
              <a:rPr lang="ru-RU" sz="2000" dirty="0" err="1">
                <a:latin typeface="Times New Roman" panose="02020603050405020304" pitchFamily="18" charset="0"/>
                <a:cs typeface="Times New Roman" panose="02020603050405020304" pitchFamily="18" charset="0"/>
              </a:rPr>
              <a:t>görnüşi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süýrenijileriň</a:t>
            </a:r>
            <a:r>
              <a:rPr lang="ru-RU" sz="2000" dirty="0">
                <a:latin typeface="Times New Roman" panose="02020603050405020304" pitchFamily="18" charset="0"/>
                <a:cs typeface="Times New Roman" panose="02020603050405020304" pitchFamily="18" charset="0"/>
              </a:rPr>
              <a:t> 15 </a:t>
            </a:r>
            <a:r>
              <a:rPr lang="ru-RU" sz="2000" dirty="0" err="1">
                <a:latin typeface="Times New Roman" panose="02020603050405020304" pitchFamily="18" charset="0"/>
                <a:cs typeface="Times New Roman" panose="02020603050405020304" pitchFamily="18" charset="0"/>
              </a:rPr>
              <a:t>görnüşi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ýerde-suwda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ýaşaýanlaryň</a:t>
            </a:r>
            <a:r>
              <a:rPr lang="ru-RU" sz="2000" dirty="0">
                <a:latin typeface="Times New Roman" panose="02020603050405020304" pitchFamily="18" charset="0"/>
                <a:cs typeface="Times New Roman" panose="02020603050405020304" pitchFamily="18" charset="0"/>
              </a:rPr>
              <a:t> 1 </a:t>
            </a:r>
            <a:r>
              <a:rPr lang="ru-RU" sz="2000" dirty="0" err="1">
                <a:latin typeface="Times New Roman" panose="02020603050405020304" pitchFamily="18" charset="0"/>
                <a:cs typeface="Times New Roman" panose="02020603050405020304" pitchFamily="18" charset="0"/>
              </a:rPr>
              <a:t>görnüşi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galanlary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oňurgasyzlar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tarapyndan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görkezilýär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Altyn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bürgüt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awdotka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jeren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beýlekiler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Türkmenistanyň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Gyzyl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kitabyna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girizildi</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Goraghanada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ösümlikleriň</a:t>
            </a:r>
            <a:r>
              <a:rPr lang="ru-RU" sz="2000" dirty="0">
                <a:latin typeface="Times New Roman" panose="02020603050405020304" pitchFamily="18" charset="0"/>
                <a:cs typeface="Times New Roman" panose="02020603050405020304" pitchFamily="18" charset="0"/>
              </a:rPr>
              <a:t> 293 </a:t>
            </a:r>
            <a:r>
              <a:rPr lang="ru-RU" sz="2000" dirty="0" err="1">
                <a:latin typeface="Times New Roman" panose="02020603050405020304" pitchFamily="18" charset="0"/>
                <a:cs typeface="Times New Roman" panose="02020603050405020304" pitchFamily="18" charset="0"/>
              </a:rPr>
              <a:t>görnüşi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şol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sanda</a:t>
            </a:r>
            <a:r>
              <a:rPr lang="ru-RU" sz="2000" dirty="0">
                <a:latin typeface="Times New Roman" panose="02020603050405020304" pitchFamily="18" charset="0"/>
                <a:cs typeface="Times New Roman" panose="02020603050405020304" pitchFamily="18" charset="0"/>
              </a:rPr>
              <a:t> 210 </a:t>
            </a:r>
            <a:r>
              <a:rPr lang="ru-RU" sz="2000" dirty="0" err="1">
                <a:latin typeface="Times New Roman" panose="02020603050405020304" pitchFamily="18" charset="0"/>
                <a:cs typeface="Times New Roman" panose="02020603050405020304" pitchFamily="18" charset="0"/>
              </a:rPr>
              <a:t>ýokary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ösümlik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bar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Gaty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goraga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mätäç</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bolanlara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Sogdian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çigildem</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kandym</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çybyk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eremosparton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Maksimowiçiň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astragalusy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türkmen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monjugy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Karakum</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ferulasy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girýär</a:t>
            </a:r>
            <a:r>
              <a:rPr lang="ru-RU" sz="2000" dirty="0">
                <a:latin typeface="Times New Roman" panose="02020603050405020304" pitchFamily="18" charset="0"/>
                <a:cs typeface="Times New Roman" panose="02020603050405020304" pitchFamily="18" charset="0"/>
              </a:rPr>
              <a:t> [4].</a:t>
            </a: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79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77" y="781577"/>
            <a:ext cx="6387503" cy="406890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653" y="2647808"/>
            <a:ext cx="4876800" cy="3238500"/>
          </a:xfrm>
          <a:prstGeom prst="rect">
            <a:avLst/>
          </a:prstGeom>
        </p:spPr>
      </p:pic>
    </p:spTree>
    <p:extLst>
      <p:ext uri="{BB962C8B-B14F-4D97-AF65-F5344CB8AC3E}">
        <p14:creationId xmlns:p14="http://schemas.microsoft.com/office/powerpoint/2010/main" val="161225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73" y="747182"/>
            <a:ext cx="5715000" cy="3619500"/>
          </a:xfrm>
          <a:prstGeom prst="rect">
            <a:avLst/>
          </a:prstGeo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019" y="3037538"/>
            <a:ext cx="5662506" cy="3317875"/>
          </a:xfrm>
          <a:prstGeom prst="rect">
            <a:avLst/>
          </a:prstGeom>
        </p:spPr>
      </p:pic>
    </p:spTree>
    <p:extLst>
      <p:ext uri="{BB962C8B-B14F-4D97-AF65-F5344CB8AC3E}">
        <p14:creationId xmlns:p14="http://schemas.microsoft.com/office/powerpoint/2010/main" val="181855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4922" y="250612"/>
            <a:ext cx="9601196" cy="1303867"/>
          </a:xfrm>
        </p:spPr>
        <p:txBody>
          <a:bodyPr/>
          <a:lstStyle/>
          <a:p>
            <a:r>
              <a:rPr lang="tk-TM" dirty="0" smtClean="0"/>
              <a:t>Koytendag döwlet goraghanasy</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362" y="1338263"/>
            <a:ext cx="3316958" cy="503941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320" y="1338263"/>
            <a:ext cx="3787635" cy="505378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100" y="1338263"/>
            <a:ext cx="4414889" cy="4841662"/>
          </a:xfrm>
          <a:prstGeom prst="rect">
            <a:avLst/>
          </a:prstGeom>
        </p:spPr>
      </p:pic>
    </p:spTree>
    <p:extLst>
      <p:ext uri="{BB962C8B-B14F-4D97-AF65-F5344CB8AC3E}">
        <p14:creationId xmlns:p14="http://schemas.microsoft.com/office/powerpoint/2010/main" val="296465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299" y="1138021"/>
            <a:ext cx="5068233" cy="495659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200" y="677332"/>
            <a:ext cx="3302002" cy="275166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56" y="562390"/>
            <a:ext cx="4403464" cy="5954943"/>
          </a:xfrm>
          <a:prstGeom prst="rect">
            <a:avLst/>
          </a:prstGeom>
        </p:spPr>
      </p:pic>
    </p:spTree>
    <p:extLst>
      <p:ext uri="{BB962C8B-B14F-4D97-AF65-F5344CB8AC3E}">
        <p14:creationId xmlns:p14="http://schemas.microsoft.com/office/powerpoint/2010/main" val="219937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67020"/>
            <a:ext cx="10959921" cy="5584670"/>
          </a:xfrm>
          <a:prstGeom prst="rect">
            <a:avLst/>
          </a:prstGeom>
        </p:spPr>
        <p:txBody>
          <a:bodyPr wrap="square">
            <a:spAutoFit/>
          </a:bodyPr>
          <a:lstStyle/>
          <a:p>
            <a:pPr indent="450215" algn="just">
              <a:lnSpc>
                <a:spcPct val="115000"/>
              </a:lnSpc>
              <a:spcAft>
                <a:spcPts val="0"/>
              </a:spcAft>
            </a:pPr>
            <a:r>
              <a:rPr lang="tt-RU" sz="2600" dirty="0">
                <a:latin typeface="Times New Roman" panose="02020603050405020304" pitchFamily="18" charset="0"/>
                <a:ea typeface="Times New Roman" panose="02020603050405020304" pitchFamily="18" charset="0"/>
                <a:cs typeface="Times New Roman" panose="02020603050405020304" pitchFamily="18" charset="0"/>
              </a:rPr>
              <a:t>1996-</a:t>
            </a:r>
            <a:r>
              <a:rPr lang="hr-HR" sz="2600" dirty="0">
                <a:latin typeface="Times New Roman" panose="02020603050405020304" pitchFamily="18" charset="0"/>
                <a:ea typeface="Times New Roman" panose="02020603050405020304" pitchFamily="18" charset="0"/>
                <a:cs typeface="Times New Roman" panose="02020603050405020304" pitchFamily="18" charset="0"/>
              </a:rPr>
              <a:t>njy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ýylda BMG-nyň Biodürlilik baradaky konsepsiýasyny tassyklamak bilen, Türkmenistan milli we bütindünýä biodürlüligi gorap saklamagyň meseleleriniň özüni aladalandyrýandygyny we ol meseleleri çözmeklige ýardam etjekdigini aýan etdi. Biziň ýurdumyzda ösümlik we haýwanat dünýäsini gorap saklamak hem-de baýlaşdyrmak boýunça, yzygiderli, maksadalaýyk işler alnyp barylýar. Olara mysal edip, Goraghanalaryň giň ulgamynyň döredilmegi, Türkmenistanyň Gyzyl kitaby, seýrek, ýitip barýan görnüşleri gorap saklamak boýunça uly işler </a:t>
            </a:r>
            <a:r>
              <a:rPr lang="tt-RU" sz="2600" dirty="0" smtClean="0">
                <a:latin typeface="Times New Roman" panose="02020603050405020304" pitchFamily="18" charset="0"/>
                <a:ea typeface="Times New Roman" panose="02020603050405020304" pitchFamily="18" charset="0"/>
                <a:cs typeface="Times New Roman" panose="02020603050405020304" pitchFamily="18" charset="0"/>
              </a:rPr>
              <a:t>geçirilýär.Tebigy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baýlyklar önümçilikde we jemgyýetde adamyň islegini kanagatlandyrmak üçin ulanylýan baýlyk</a:t>
            </a:r>
            <a:r>
              <a:rPr lang="hr-HR" sz="2600" dirty="0">
                <a:latin typeface="Times New Roman" panose="02020603050405020304" pitchFamily="18" charset="0"/>
                <a:ea typeface="Times New Roman" panose="02020603050405020304" pitchFamily="18" charset="0"/>
                <a:cs typeface="Times New Roman" panose="02020603050405020304" pitchFamily="18" charset="0"/>
              </a:rPr>
              <a:t>lar</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dyr. </a:t>
            </a:r>
            <a:r>
              <a:rPr lang="tt-RU" sz="2600" dirty="0" smtClean="0">
                <a:latin typeface="Times New Roman" panose="02020603050405020304" pitchFamily="18" charset="0"/>
                <a:ea typeface="Times New Roman" panose="02020603050405020304" pitchFamily="18" charset="0"/>
                <a:cs typeface="Times New Roman" panose="02020603050405020304" pitchFamily="18" charset="0"/>
              </a:rPr>
              <a:t>Tebigy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baýlyklar ulanylyşy boýunça öndürijilikli, saglygy goraýjy, gözellik ähmiýetli bolup, tebigatyň ol ýa-da beýleki – suw, tokaý, energetiki, biologiki baýlyklar ýaly görnüşlerini öz içine alýar.</a:t>
            </a:r>
            <a:endParaRPr lang="ru-RU"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1284669" y="15086"/>
            <a:ext cx="9601196" cy="1303867"/>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b="1"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baýlyklary goramak</a:t>
            </a:r>
            <a:endParaRPr lang="ru-RU"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518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1700" y="513925"/>
            <a:ext cx="5308600" cy="5574030"/>
          </a:xfrm>
        </p:spPr>
      </p:pic>
    </p:spTree>
    <p:extLst>
      <p:ext uri="{BB962C8B-B14F-4D97-AF65-F5344CB8AC3E}">
        <p14:creationId xmlns:p14="http://schemas.microsoft.com/office/powerpoint/2010/main" val="285580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2" y="1322830"/>
            <a:ext cx="9676782" cy="4956049"/>
          </a:xfrm>
        </p:spPr>
      </p:pic>
    </p:spTree>
    <p:extLst>
      <p:ext uri="{BB962C8B-B14F-4D97-AF65-F5344CB8AC3E}">
        <p14:creationId xmlns:p14="http://schemas.microsoft.com/office/powerpoint/2010/main" val="439496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4880" y="804332"/>
            <a:ext cx="10378439" cy="4925908"/>
          </a:xfrm>
        </p:spPr>
        <p:txBody>
          <a:bodyPr>
            <a:normAutofit/>
          </a:bodyPr>
          <a:lstStyle/>
          <a:p>
            <a:pPr marL="0" indent="0" algn="just">
              <a:buNone/>
            </a:pPr>
            <a:r>
              <a:rPr lang="ru-RU" dirty="0"/>
              <a:t>1986-njy </a:t>
            </a:r>
            <a:r>
              <a:rPr lang="ru-RU" dirty="0" err="1"/>
              <a:t>ýylyň</a:t>
            </a:r>
            <a:r>
              <a:rPr lang="ru-RU" dirty="0"/>
              <a:t> 11-nji </a:t>
            </a:r>
            <a:r>
              <a:rPr lang="ru-RU" dirty="0" err="1"/>
              <a:t>iýulynda</a:t>
            </a:r>
            <a:r>
              <a:rPr lang="ru-RU" dirty="0"/>
              <a:t> </a:t>
            </a:r>
            <a:r>
              <a:rPr lang="ru-RU" dirty="0" err="1"/>
              <a:t>döredilen</a:t>
            </a:r>
            <a:r>
              <a:rPr lang="ru-RU" dirty="0"/>
              <a:t> </a:t>
            </a:r>
            <a:r>
              <a:rPr lang="ru-RU" dirty="0" err="1"/>
              <a:t>Köýtendag</a:t>
            </a:r>
            <a:r>
              <a:rPr lang="ru-RU" dirty="0"/>
              <a:t> </a:t>
            </a:r>
            <a:r>
              <a:rPr lang="ru-RU" dirty="0" err="1"/>
              <a:t>goraghanasy</a:t>
            </a:r>
            <a:r>
              <a:rPr lang="ru-RU" dirty="0"/>
              <a:t> </a:t>
            </a:r>
            <a:r>
              <a:rPr lang="ru-RU" dirty="0" err="1"/>
              <a:t>äpet</a:t>
            </a:r>
            <a:r>
              <a:rPr lang="ru-RU" dirty="0"/>
              <a:t> </a:t>
            </a:r>
            <a:r>
              <a:rPr lang="ru-RU" dirty="0" err="1"/>
              <a:t>Pamir-Alaý</a:t>
            </a:r>
            <a:r>
              <a:rPr lang="ru-RU" dirty="0"/>
              <a:t> </a:t>
            </a:r>
            <a:r>
              <a:rPr lang="ru-RU" dirty="0" err="1"/>
              <a:t>dag</a:t>
            </a:r>
            <a:r>
              <a:rPr lang="ru-RU" dirty="0"/>
              <a:t> </a:t>
            </a:r>
            <a:r>
              <a:rPr lang="ru-RU" dirty="0" err="1"/>
              <a:t>ulgamynyň</a:t>
            </a:r>
            <a:r>
              <a:rPr lang="ru-RU" dirty="0"/>
              <a:t> </a:t>
            </a:r>
            <a:r>
              <a:rPr lang="ru-RU" dirty="0" err="1"/>
              <a:t>Gissar</a:t>
            </a:r>
            <a:r>
              <a:rPr lang="ru-RU" dirty="0"/>
              <a:t> </a:t>
            </a:r>
            <a:r>
              <a:rPr lang="ru-RU" dirty="0" err="1"/>
              <a:t>gerşiniň</a:t>
            </a:r>
            <a:r>
              <a:rPr lang="ru-RU" dirty="0"/>
              <a:t> </a:t>
            </a:r>
            <a:r>
              <a:rPr lang="ru-RU" dirty="0" err="1"/>
              <a:t>bir</a:t>
            </a:r>
            <a:r>
              <a:rPr lang="ru-RU" dirty="0"/>
              <a:t> </a:t>
            </a:r>
            <a:r>
              <a:rPr lang="ru-RU" dirty="0" err="1"/>
              <a:t>şahasy</a:t>
            </a:r>
            <a:r>
              <a:rPr lang="ru-RU" dirty="0"/>
              <a:t> </a:t>
            </a:r>
            <a:r>
              <a:rPr lang="ru-RU" dirty="0" err="1"/>
              <a:t>bolan</a:t>
            </a:r>
            <a:r>
              <a:rPr lang="ru-RU" dirty="0"/>
              <a:t> </a:t>
            </a:r>
            <a:r>
              <a:rPr lang="ru-RU" dirty="0" err="1"/>
              <a:t>Köýten</a:t>
            </a:r>
            <a:r>
              <a:rPr lang="ru-RU" dirty="0"/>
              <a:t> </a:t>
            </a:r>
            <a:r>
              <a:rPr lang="ru-RU" dirty="0" err="1"/>
              <a:t>daglarynyň</a:t>
            </a:r>
            <a:r>
              <a:rPr lang="ru-RU" dirty="0"/>
              <a:t> </a:t>
            </a:r>
            <a:r>
              <a:rPr lang="ru-RU" dirty="0" err="1"/>
              <a:t>günbatar</a:t>
            </a:r>
            <a:r>
              <a:rPr lang="ru-RU" dirty="0"/>
              <a:t> </a:t>
            </a:r>
            <a:r>
              <a:rPr lang="ru-RU" dirty="0" err="1"/>
              <a:t>eňňidinde</a:t>
            </a:r>
            <a:r>
              <a:rPr lang="ru-RU" dirty="0"/>
              <a:t> </a:t>
            </a:r>
            <a:r>
              <a:rPr lang="ru-RU" dirty="0" err="1"/>
              <a:t>ýerleşýär</a:t>
            </a:r>
            <a:r>
              <a:rPr lang="ru-RU" dirty="0"/>
              <a:t>. </a:t>
            </a:r>
            <a:r>
              <a:rPr lang="ru-RU" dirty="0" err="1"/>
              <a:t>Goraghananyň</a:t>
            </a:r>
            <a:r>
              <a:rPr lang="ru-RU" dirty="0"/>
              <a:t> </a:t>
            </a:r>
            <a:r>
              <a:rPr lang="ru-RU" dirty="0" err="1"/>
              <a:t>tutýan</a:t>
            </a:r>
            <a:r>
              <a:rPr lang="ru-RU" dirty="0"/>
              <a:t> </a:t>
            </a:r>
            <a:r>
              <a:rPr lang="ru-RU" dirty="0" err="1"/>
              <a:t>meýdany</a:t>
            </a:r>
            <a:r>
              <a:rPr lang="ru-RU" dirty="0"/>
              <a:t> 27139 </a:t>
            </a:r>
            <a:r>
              <a:rPr lang="ru-RU" dirty="0" err="1"/>
              <a:t>ga</a:t>
            </a:r>
            <a:r>
              <a:rPr lang="ru-RU" dirty="0"/>
              <a:t> </a:t>
            </a:r>
            <a:r>
              <a:rPr lang="ru-RU" dirty="0" err="1"/>
              <a:t>barabardyr</a:t>
            </a:r>
            <a:r>
              <a:rPr lang="ru-RU" dirty="0"/>
              <a:t>. </a:t>
            </a:r>
            <a:r>
              <a:rPr lang="ru-RU" dirty="0" err="1"/>
              <a:t>Goraghananyň</a:t>
            </a:r>
            <a:r>
              <a:rPr lang="ru-RU" dirty="0"/>
              <a:t> </a:t>
            </a:r>
            <a:r>
              <a:rPr lang="ru-RU" dirty="0" err="1"/>
              <a:t>döredilmeginiň</a:t>
            </a:r>
            <a:r>
              <a:rPr lang="ru-RU" dirty="0"/>
              <a:t> </a:t>
            </a:r>
            <a:r>
              <a:rPr lang="ru-RU" dirty="0" err="1"/>
              <a:t>esasy</a:t>
            </a:r>
            <a:r>
              <a:rPr lang="ru-RU" dirty="0"/>
              <a:t> </a:t>
            </a:r>
            <a:r>
              <a:rPr lang="ru-RU" dirty="0" err="1"/>
              <a:t>maksady</a:t>
            </a:r>
            <a:r>
              <a:rPr lang="ru-RU" dirty="0"/>
              <a:t> - </a:t>
            </a:r>
            <a:r>
              <a:rPr lang="ru-RU" dirty="0" err="1"/>
              <a:t>Köýtendagyň</a:t>
            </a:r>
            <a:r>
              <a:rPr lang="ru-RU" dirty="0"/>
              <a:t> </a:t>
            </a:r>
            <a:r>
              <a:rPr lang="ru-RU" dirty="0" err="1"/>
              <a:t>we</a:t>
            </a:r>
            <a:r>
              <a:rPr lang="ru-RU" dirty="0"/>
              <a:t> </a:t>
            </a:r>
            <a:r>
              <a:rPr lang="ru-RU" dirty="0" err="1"/>
              <a:t>oňa</a:t>
            </a:r>
            <a:r>
              <a:rPr lang="ru-RU" dirty="0"/>
              <a:t> </a:t>
            </a:r>
            <a:r>
              <a:rPr lang="ru-RU" dirty="0" err="1"/>
              <a:t>golaý</a:t>
            </a:r>
            <a:r>
              <a:rPr lang="ru-RU" dirty="0"/>
              <a:t> </a:t>
            </a:r>
            <a:r>
              <a:rPr lang="ru-RU" dirty="0" err="1"/>
              <a:t>ýerleriň</a:t>
            </a:r>
            <a:r>
              <a:rPr lang="ru-RU" dirty="0"/>
              <a:t> </a:t>
            </a:r>
            <a:r>
              <a:rPr lang="ru-RU" dirty="0" err="1"/>
              <a:t>täsin</a:t>
            </a:r>
            <a:r>
              <a:rPr lang="ru-RU" dirty="0"/>
              <a:t> </a:t>
            </a:r>
            <a:r>
              <a:rPr lang="ru-RU" dirty="0" err="1"/>
              <a:t>tebigatyny</a:t>
            </a:r>
            <a:r>
              <a:rPr lang="ru-RU" dirty="0"/>
              <a:t> </a:t>
            </a:r>
            <a:r>
              <a:rPr lang="ru-RU" dirty="0" err="1"/>
              <a:t>goramakdan</a:t>
            </a:r>
            <a:r>
              <a:rPr lang="ru-RU" dirty="0"/>
              <a:t> </a:t>
            </a:r>
            <a:r>
              <a:rPr lang="ru-RU" dirty="0" err="1"/>
              <a:t>hem</a:t>
            </a:r>
            <a:r>
              <a:rPr lang="ru-RU" dirty="0"/>
              <a:t> </a:t>
            </a:r>
            <a:r>
              <a:rPr lang="ru-RU" dirty="0" err="1"/>
              <a:t>bozulan</a:t>
            </a:r>
            <a:r>
              <a:rPr lang="ru-RU" dirty="0"/>
              <a:t> </a:t>
            </a:r>
            <a:r>
              <a:rPr lang="ru-RU" dirty="0" err="1"/>
              <a:t>ekoulgamlaryny</a:t>
            </a:r>
            <a:r>
              <a:rPr lang="ru-RU" dirty="0"/>
              <a:t> </a:t>
            </a:r>
            <a:r>
              <a:rPr lang="ru-RU" dirty="0" err="1"/>
              <a:t>dikeltmegiň</a:t>
            </a:r>
            <a:r>
              <a:rPr lang="ru-RU" dirty="0"/>
              <a:t> </a:t>
            </a:r>
            <a:r>
              <a:rPr lang="ru-RU" dirty="0" err="1"/>
              <a:t>ylmy</a:t>
            </a:r>
            <a:r>
              <a:rPr lang="ru-RU" dirty="0"/>
              <a:t> </a:t>
            </a:r>
            <a:r>
              <a:rPr lang="ru-RU" dirty="0" err="1"/>
              <a:t>esaslaryny</a:t>
            </a:r>
            <a:r>
              <a:rPr lang="ru-RU" dirty="0"/>
              <a:t> </a:t>
            </a:r>
            <a:r>
              <a:rPr lang="ru-RU" dirty="0" err="1"/>
              <a:t>işläp</a:t>
            </a:r>
            <a:r>
              <a:rPr lang="ru-RU" dirty="0"/>
              <a:t> </a:t>
            </a:r>
            <a:r>
              <a:rPr lang="ru-RU" dirty="0" err="1"/>
              <a:t>düzmekden</a:t>
            </a:r>
            <a:r>
              <a:rPr lang="ru-RU" dirty="0"/>
              <a:t> </a:t>
            </a:r>
            <a:r>
              <a:rPr lang="ru-RU" dirty="0" err="1"/>
              <a:t>ybaratdyr</a:t>
            </a:r>
            <a:r>
              <a:rPr lang="ru-RU" dirty="0"/>
              <a:t>. </a:t>
            </a:r>
            <a:r>
              <a:rPr lang="ru-RU" dirty="0" err="1"/>
              <a:t>Şeýle</a:t>
            </a:r>
            <a:r>
              <a:rPr lang="ru-RU" dirty="0"/>
              <a:t> </a:t>
            </a:r>
            <a:r>
              <a:rPr lang="ru-RU" dirty="0" err="1"/>
              <a:t>şeýle</a:t>
            </a:r>
            <a:r>
              <a:rPr lang="ru-RU" dirty="0"/>
              <a:t> </a:t>
            </a:r>
            <a:r>
              <a:rPr lang="ru-RU" dirty="0" err="1"/>
              <a:t>hem</a:t>
            </a:r>
            <a:r>
              <a:rPr lang="ru-RU" dirty="0"/>
              <a:t> </a:t>
            </a:r>
            <a:r>
              <a:rPr lang="ru-RU" dirty="0" err="1"/>
              <a:t>onuň</a:t>
            </a:r>
            <a:r>
              <a:rPr lang="ru-RU" dirty="0"/>
              <a:t> </a:t>
            </a:r>
            <a:r>
              <a:rPr lang="ru-RU" dirty="0" err="1"/>
              <a:t>döredilmegi</a:t>
            </a:r>
            <a:r>
              <a:rPr lang="ru-RU" dirty="0"/>
              <a:t>, </a:t>
            </a:r>
            <a:r>
              <a:rPr lang="ru-RU" dirty="0" err="1"/>
              <a:t>juda</a:t>
            </a:r>
            <a:r>
              <a:rPr lang="ru-RU" dirty="0"/>
              <a:t> </a:t>
            </a:r>
            <a:r>
              <a:rPr lang="ru-RU" dirty="0" err="1"/>
              <a:t>seýrekligi</a:t>
            </a:r>
            <a:r>
              <a:rPr lang="ru-RU" dirty="0"/>
              <a:t> </a:t>
            </a:r>
            <a:r>
              <a:rPr lang="ru-RU" dirty="0" err="1"/>
              <a:t>üçin</a:t>
            </a:r>
            <a:r>
              <a:rPr lang="ru-RU" dirty="0"/>
              <a:t> </a:t>
            </a:r>
            <a:r>
              <a:rPr lang="ru-RU" dirty="0" err="1"/>
              <a:t>Tebigaty</a:t>
            </a:r>
            <a:r>
              <a:rPr lang="ru-RU" dirty="0"/>
              <a:t> </a:t>
            </a:r>
            <a:r>
              <a:rPr lang="ru-RU" dirty="0" err="1"/>
              <a:t>Goramagyň</a:t>
            </a:r>
            <a:r>
              <a:rPr lang="ru-RU" dirty="0"/>
              <a:t> </a:t>
            </a:r>
            <a:r>
              <a:rPr lang="ru-RU" dirty="0" err="1"/>
              <a:t>Halkara</a:t>
            </a:r>
            <a:r>
              <a:rPr lang="ru-RU" dirty="0"/>
              <a:t> </a:t>
            </a:r>
            <a:r>
              <a:rPr lang="ru-RU" dirty="0" err="1"/>
              <a:t>Birleşiginiň</a:t>
            </a:r>
            <a:r>
              <a:rPr lang="ru-RU" dirty="0"/>
              <a:t> (TGHB) </a:t>
            </a:r>
            <a:r>
              <a:rPr lang="ru-RU" dirty="0" err="1"/>
              <a:t>Gyzyl</a:t>
            </a:r>
            <a:r>
              <a:rPr lang="ru-RU" dirty="0"/>
              <a:t> </a:t>
            </a:r>
            <a:r>
              <a:rPr lang="ru-RU" dirty="0" err="1"/>
              <a:t>kitabyna</a:t>
            </a:r>
            <a:r>
              <a:rPr lang="ru-RU" dirty="0"/>
              <a:t> </a:t>
            </a:r>
            <a:r>
              <a:rPr lang="ru-RU" dirty="0" err="1"/>
              <a:t>girizilen</a:t>
            </a:r>
            <a:r>
              <a:rPr lang="ru-RU" dirty="0"/>
              <a:t> </a:t>
            </a:r>
            <a:r>
              <a:rPr lang="ru-RU" dirty="0" err="1"/>
              <a:t>burma</a:t>
            </a:r>
            <a:r>
              <a:rPr lang="ru-RU" dirty="0"/>
              <a:t> </a:t>
            </a:r>
            <a:r>
              <a:rPr lang="ru-RU" dirty="0" err="1"/>
              <a:t>şahly</a:t>
            </a:r>
            <a:r>
              <a:rPr lang="ru-RU" dirty="0"/>
              <a:t> </a:t>
            </a:r>
            <a:r>
              <a:rPr lang="ru-RU" dirty="0" err="1"/>
              <a:t>dag</a:t>
            </a:r>
            <a:r>
              <a:rPr lang="ru-RU" dirty="0"/>
              <a:t> </a:t>
            </a:r>
            <a:r>
              <a:rPr lang="ru-RU" dirty="0" err="1"/>
              <a:t>tekesini</a:t>
            </a:r>
            <a:r>
              <a:rPr lang="ru-RU" dirty="0"/>
              <a:t> </a:t>
            </a:r>
            <a:r>
              <a:rPr lang="ru-RU" dirty="0" err="1"/>
              <a:t>goramak</a:t>
            </a:r>
            <a:r>
              <a:rPr lang="ru-RU" dirty="0"/>
              <a:t> </a:t>
            </a:r>
            <a:r>
              <a:rPr lang="ru-RU" dirty="0" err="1"/>
              <a:t>zerurlygy</a:t>
            </a:r>
            <a:r>
              <a:rPr lang="ru-RU" dirty="0"/>
              <a:t> </a:t>
            </a:r>
            <a:r>
              <a:rPr lang="ru-RU" dirty="0" err="1"/>
              <a:t>bilen</a:t>
            </a:r>
            <a:r>
              <a:rPr lang="ru-RU" dirty="0"/>
              <a:t> </a:t>
            </a:r>
            <a:r>
              <a:rPr lang="ru-RU" dirty="0" err="1"/>
              <a:t>baglydyr</a:t>
            </a:r>
            <a:r>
              <a:rPr lang="ru-RU" dirty="0"/>
              <a:t>.</a:t>
            </a:r>
          </a:p>
          <a:p>
            <a:pPr marL="0" indent="0" algn="just">
              <a:buNone/>
            </a:pPr>
            <a:endParaRPr lang="ru-RU" dirty="0"/>
          </a:p>
        </p:txBody>
      </p:sp>
    </p:spTree>
    <p:extLst>
      <p:ext uri="{BB962C8B-B14F-4D97-AF65-F5344CB8AC3E}">
        <p14:creationId xmlns:p14="http://schemas.microsoft.com/office/powerpoint/2010/main" val="2070558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Sünt hasar döwlet goraghanasy </a:t>
            </a:r>
            <a:endParaRPr lang="ru-RU" dirty="0"/>
          </a:p>
        </p:txBody>
      </p:sp>
      <p:sp>
        <p:nvSpPr>
          <p:cNvPr id="3" name="Объект 2"/>
          <p:cNvSpPr>
            <a:spLocks noGrp="1"/>
          </p:cNvSpPr>
          <p:nvPr>
            <p:ph idx="1"/>
          </p:nvPr>
        </p:nvSpPr>
        <p:spPr/>
        <p:txBody>
          <a:bodyPr>
            <a:normAutofit lnSpcReduction="10000"/>
          </a:bodyPr>
          <a:lstStyle/>
          <a:p>
            <a:pPr marL="0" indent="0" algn="just">
              <a:buNone/>
            </a:pPr>
            <a:r>
              <a:rPr lang="ru-RU" dirty="0">
                <a:latin typeface="Times New Roman" panose="02020603050405020304" pitchFamily="18" charset="0"/>
                <a:cs typeface="Times New Roman" panose="02020603050405020304" pitchFamily="18" charset="0"/>
              </a:rPr>
              <a:t>1978-nji </a:t>
            </a:r>
            <a:r>
              <a:rPr lang="ru-RU" dirty="0" err="1">
                <a:latin typeface="Times New Roman" panose="02020603050405020304" pitchFamily="18" charset="0"/>
                <a:cs typeface="Times New Roman" panose="02020603050405020304" pitchFamily="18" charset="0"/>
              </a:rPr>
              <a:t>ýylyň</a:t>
            </a:r>
            <a:r>
              <a:rPr lang="ru-RU" dirty="0">
                <a:latin typeface="Times New Roman" panose="02020603050405020304" pitchFamily="18" charset="0"/>
                <a:cs typeface="Times New Roman" panose="02020603050405020304" pitchFamily="18" charset="0"/>
              </a:rPr>
              <a:t> 20-nji </a:t>
            </a:r>
            <a:r>
              <a:rPr lang="ru-RU" dirty="0" err="1">
                <a:latin typeface="Times New Roman" panose="02020603050405020304" pitchFamily="18" charset="0"/>
                <a:cs typeface="Times New Roman" panose="02020603050405020304" pitchFamily="18" charset="0"/>
              </a:rPr>
              <a:t>dekabrynda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bolsa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aýratyn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Sünt-Hasardag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goraghanasyna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öwrüldi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Goraghananyň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meýdany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üç</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bölekden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ybaratdyr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Merkezi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Aýdere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Çendir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Sünt-Hasardag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goraghanasyna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degişli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dag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zakaznigi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bar</a:t>
            </a:r>
            <a:r>
              <a:rPr lang="ru-RU" dirty="0">
                <a:latin typeface="Times New Roman" panose="02020603050405020304" pitchFamily="18" charset="0"/>
                <a:cs typeface="Times New Roman" panose="02020603050405020304" pitchFamily="18" charset="0"/>
              </a:rPr>
              <a:t>. 0l </a:t>
            </a:r>
            <a:r>
              <a:rPr lang="ru-RU" dirty="0" err="1">
                <a:latin typeface="Times New Roman" panose="02020603050405020304" pitchFamily="18" charset="0"/>
                <a:cs typeface="Times New Roman" panose="02020603050405020304" pitchFamily="18" charset="0"/>
              </a:rPr>
              <a:t>goraghananyň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Merkezi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böleginiň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günortasynda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ýerleşýär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Goraghananyň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tutýan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meýdany</a:t>
            </a:r>
            <a:r>
              <a:rPr lang="ru-RU" dirty="0">
                <a:latin typeface="Times New Roman" panose="02020603050405020304" pitchFamily="18" charset="0"/>
                <a:cs typeface="Times New Roman" panose="02020603050405020304" pitchFamily="18" charset="0"/>
              </a:rPr>
              <a:t> 3026 </a:t>
            </a:r>
            <a:r>
              <a:rPr lang="ru-RU" dirty="0" err="1">
                <a:latin typeface="Times New Roman" panose="02020603050405020304" pitchFamily="18" charset="0"/>
                <a:cs typeface="Times New Roman" panose="02020603050405020304" pitchFamily="18" charset="0"/>
              </a:rPr>
              <a:t>gektar</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Günbatar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Köpetdagyň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biologik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durlüligi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galdyrýar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ýerde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Türkmenistanyň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Gyzyl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kitabyna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girizilen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ösümlikleriň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haýwanlaryň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ýarysyna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golaýy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duş</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gelip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köp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bölegi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bolsa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Sumbar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howdanynyda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onuň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Çendire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guýýan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ýerinde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duşýarlar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60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Bereketli garagaum</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8294" y="601132"/>
            <a:ext cx="9308304" cy="5708228"/>
          </a:xfrm>
        </p:spPr>
      </p:pic>
      <p:sp>
        <p:nvSpPr>
          <p:cNvPr id="5" name="Заголовок 1"/>
          <p:cNvSpPr txBox="1">
            <a:spLocks/>
          </p:cNvSpPr>
          <p:nvPr/>
        </p:nvSpPr>
        <p:spPr>
          <a:xfrm>
            <a:off x="3718562" y="2880359"/>
            <a:ext cx="3779518" cy="1524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k-TM" sz="2000" dirty="0" smtClean="0"/>
              <a:t>Bereketli garagaum</a:t>
            </a:r>
            <a:endParaRPr lang="ru-RU" sz="2000" dirty="0"/>
          </a:p>
        </p:txBody>
      </p:sp>
    </p:spTree>
    <p:extLst>
      <p:ext uri="{BB962C8B-B14F-4D97-AF65-F5344CB8AC3E}">
        <p14:creationId xmlns:p14="http://schemas.microsoft.com/office/powerpoint/2010/main" val="67342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6386" y="948899"/>
            <a:ext cx="5210272" cy="390267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90" y="982132"/>
            <a:ext cx="5371710" cy="3574629"/>
          </a:xfrm>
          <a:prstGeom prst="rect">
            <a:avLst/>
          </a:prstGeom>
        </p:spPr>
      </p:pic>
    </p:spTree>
    <p:extLst>
      <p:ext uri="{BB962C8B-B14F-4D97-AF65-F5344CB8AC3E}">
        <p14:creationId xmlns:p14="http://schemas.microsoft.com/office/powerpoint/2010/main" val="2002649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4728" y="2862367"/>
            <a:ext cx="5532742" cy="343612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12" y="405764"/>
            <a:ext cx="6036488" cy="4017008"/>
          </a:xfrm>
          <a:prstGeom prst="rect">
            <a:avLst/>
          </a:prstGeom>
        </p:spPr>
      </p:pic>
    </p:spTree>
    <p:extLst>
      <p:ext uri="{BB962C8B-B14F-4D97-AF65-F5344CB8AC3E}">
        <p14:creationId xmlns:p14="http://schemas.microsoft.com/office/powerpoint/2010/main" val="362397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Hazar goraghana</a:t>
            </a:r>
            <a:endParaRPr lang="ru-RU" dirty="0"/>
          </a:p>
        </p:txBody>
      </p:sp>
      <p:sp>
        <p:nvSpPr>
          <p:cNvPr id="3" name="Объект 2"/>
          <p:cNvSpPr>
            <a:spLocks noGrp="1"/>
          </p:cNvSpPr>
          <p:nvPr>
            <p:ph idx="1"/>
          </p:nvPr>
        </p:nvSpPr>
        <p:spPr/>
        <p:txBody>
          <a:bodyPr/>
          <a:lstStyle/>
          <a:p>
            <a:pPr marL="0" indent="0">
              <a:buNone/>
            </a:pPr>
            <a:r>
              <a:rPr lang="en-US" dirty="0" err="1"/>
              <a:t>Hazar</a:t>
            </a:r>
            <a:r>
              <a:rPr lang="en-US" dirty="0"/>
              <a:t> </a:t>
            </a:r>
            <a:r>
              <a:rPr lang="en-US" dirty="0" err="1"/>
              <a:t>döwlet</a:t>
            </a:r>
            <a:r>
              <a:rPr lang="en-US" dirty="0"/>
              <a:t> </a:t>
            </a:r>
            <a:r>
              <a:rPr lang="en-US" dirty="0" err="1"/>
              <a:t>goraghanasyny</a:t>
            </a:r>
            <a:r>
              <a:rPr lang="en-US" dirty="0"/>
              <a:t> </a:t>
            </a:r>
            <a:r>
              <a:rPr lang="en-US" dirty="0" err="1"/>
              <a:t>döretmegiň</a:t>
            </a:r>
            <a:r>
              <a:rPr lang="en-US" dirty="0"/>
              <a:t> </a:t>
            </a:r>
            <a:r>
              <a:rPr lang="en-US" dirty="0" err="1"/>
              <a:t>taryhy</a:t>
            </a:r>
            <a:r>
              <a:rPr lang="en-US" dirty="0"/>
              <a:t> </a:t>
            </a:r>
            <a:r>
              <a:rPr lang="en-US" dirty="0" err="1"/>
              <a:t>Türkmenistanyň</a:t>
            </a:r>
            <a:r>
              <a:rPr lang="en-US" dirty="0"/>
              <a:t> </a:t>
            </a:r>
            <a:r>
              <a:rPr lang="en-US" dirty="0" err="1"/>
              <a:t>Hökümetiniň</a:t>
            </a:r>
            <a:r>
              <a:rPr lang="en-US" dirty="0"/>
              <a:t> </a:t>
            </a:r>
            <a:r>
              <a:rPr lang="en-US" dirty="0" err="1"/>
              <a:t>ýörite</a:t>
            </a:r>
            <a:r>
              <a:rPr lang="en-US" dirty="0"/>
              <a:t> </a:t>
            </a:r>
            <a:r>
              <a:rPr lang="en-US" dirty="0" err="1"/>
              <a:t>çykaran</a:t>
            </a:r>
            <a:r>
              <a:rPr lang="en-US" dirty="0"/>
              <a:t> </a:t>
            </a:r>
            <a:r>
              <a:rPr lang="en-US" dirty="0" err="1"/>
              <a:t>karary</a:t>
            </a:r>
            <a:r>
              <a:rPr lang="en-US" dirty="0"/>
              <a:t> </a:t>
            </a:r>
            <a:r>
              <a:rPr lang="en-US" dirty="0" err="1"/>
              <a:t>esasynda</a:t>
            </a:r>
            <a:r>
              <a:rPr lang="en-US" dirty="0"/>
              <a:t> 1932-nji </a:t>
            </a:r>
            <a:r>
              <a:rPr lang="en-US" dirty="0" err="1"/>
              <a:t>ýylda</a:t>
            </a:r>
            <a:r>
              <a:rPr lang="en-US" dirty="0"/>
              <a:t> </a:t>
            </a:r>
            <a:r>
              <a:rPr lang="en-US" dirty="0" err="1"/>
              <a:t>başlanýar</a:t>
            </a:r>
            <a:r>
              <a:rPr lang="en-US" dirty="0"/>
              <a:t>. </a:t>
            </a:r>
            <a:r>
              <a:rPr lang="en-US" dirty="0" err="1"/>
              <a:t>Şonda</a:t>
            </a:r>
            <a:r>
              <a:rPr lang="en-US" dirty="0"/>
              <a:t> </a:t>
            </a:r>
            <a:r>
              <a:rPr lang="en-US" dirty="0" err="1"/>
              <a:t>Etrek</a:t>
            </a:r>
            <a:r>
              <a:rPr lang="en-US" dirty="0"/>
              <a:t> </a:t>
            </a:r>
            <a:r>
              <a:rPr lang="en-US" dirty="0" err="1"/>
              <a:t>derýasynyň</a:t>
            </a:r>
            <a:r>
              <a:rPr lang="en-US" dirty="0"/>
              <a:t> </a:t>
            </a:r>
            <a:r>
              <a:rPr lang="en-US" dirty="0" err="1"/>
              <a:t>aşaky</a:t>
            </a:r>
            <a:r>
              <a:rPr lang="en-US" dirty="0"/>
              <a:t> </a:t>
            </a:r>
            <a:r>
              <a:rPr lang="en-US" dirty="0" err="1"/>
              <a:t>akymyny</a:t>
            </a:r>
            <a:r>
              <a:rPr lang="en-US" dirty="0"/>
              <a:t> we </a:t>
            </a:r>
            <a:r>
              <a:rPr lang="en-US" dirty="0" err="1"/>
              <a:t>Esenguly</a:t>
            </a:r>
            <a:r>
              <a:rPr lang="en-US" dirty="0"/>
              <a:t> </a:t>
            </a:r>
            <a:r>
              <a:rPr lang="en-US" dirty="0" err="1"/>
              <a:t>deňiz</a:t>
            </a:r>
            <a:r>
              <a:rPr lang="en-US" dirty="0"/>
              <a:t> </a:t>
            </a:r>
            <a:r>
              <a:rPr lang="en-US" dirty="0" err="1"/>
              <a:t>aýlagyny</a:t>
            </a:r>
            <a:r>
              <a:rPr lang="en-US" dirty="0"/>
              <a:t> </a:t>
            </a:r>
            <a:r>
              <a:rPr lang="en-US" dirty="0" err="1"/>
              <a:t>öz</a:t>
            </a:r>
            <a:r>
              <a:rPr lang="en-US" dirty="0"/>
              <a:t> </a:t>
            </a:r>
            <a:r>
              <a:rPr lang="en-US" dirty="0" err="1"/>
              <a:t>içine</a:t>
            </a:r>
            <a:r>
              <a:rPr lang="en-US" dirty="0"/>
              <a:t> </a:t>
            </a:r>
            <a:r>
              <a:rPr lang="en-US" dirty="0" err="1"/>
              <a:t>alýan</a:t>
            </a:r>
            <a:r>
              <a:rPr lang="en-US" dirty="0"/>
              <a:t> </a:t>
            </a:r>
            <a:r>
              <a:rPr lang="en-US" dirty="0" err="1"/>
              <a:t>Esenguly</a:t>
            </a:r>
            <a:r>
              <a:rPr lang="en-US" dirty="0"/>
              <a:t> </a:t>
            </a:r>
            <a:r>
              <a:rPr lang="en-US" dirty="0" err="1"/>
              <a:t>ornitologik</a:t>
            </a:r>
            <a:r>
              <a:rPr lang="en-US" dirty="0"/>
              <a:t> (</a:t>
            </a:r>
            <a:r>
              <a:rPr lang="en-US" dirty="0" err="1"/>
              <a:t>guşlaryň</a:t>
            </a:r>
            <a:r>
              <a:rPr lang="en-US" dirty="0"/>
              <a:t>) </a:t>
            </a:r>
            <a:r>
              <a:rPr lang="en-US" dirty="0" err="1"/>
              <a:t>goraghanasyny</a:t>
            </a:r>
            <a:r>
              <a:rPr lang="en-US" dirty="0"/>
              <a:t> </a:t>
            </a:r>
            <a:r>
              <a:rPr lang="en-US" dirty="0" err="1"/>
              <a:t>döredilýär</a:t>
            </a:r>
            <a:r>
              <a:rPr lang="en-US" dirty="0"/>
              <a:t>. </a:t>
            </a:r>
            <a:r>
              <a:rPr lang="en-US" dirty="0" err="1"/>
              <a:t>Ol</a:t>
            </a:r>
            <a:r>
              <a:rPr lang="en-US" dirty="0"/>
              <a:t> 1968-nji </a:t>
            </a:r>
            <a:r>
              <a:rPr lang="en-US" dirty="0" err="1"/>
              <a:t>ýylda</a:t>
            </a:r>
            <a:r>
              <a:rPr lang="en-US" dirty="0"/>
              <a:t> </a:t>
            </a:r>
            <a:r>
              <a:rPr lang="en-US" dirty="0" err="1"/>
              <a:t>Döredilişi</a:t>
            </a:r>
            <a:endParaRPr lang="en-US" dirty="0"/>
          </a:p>
          <a:p>
            <a:pPr marL="0" indent="0">
              <a:buNone/>
            </a:pPr>
            <a:r>
              <a:rPr lang="en-US" dirty="0" err="1"/>
              <a:t>Krasnowodsk</a:t>
            </a:r>
            <a:r>
              <a:rPr lang="en-US" dirty="0"/>
              <a:t> </a:t>
            </a:r>
            <a:r>
              <a:rPr lang="en-US" dirty="0" err="1"/>
              <a:t>döwlet</a:t>
            </a:r>
            <a:r>
              <a:rPr lang="en-US" dirty="0"/>
              <a:t> </a:t>
            </a:r>
            <a:r>
              <a:rPr lang="en-US" dirty="0" err="1"/>
              <a:t>goraghanasyna</a:t>
            </a:r>
            <a:r>
              <a:rPr lang="en-US" dirty="0"/>
              <a:t> </a:t>
            </a:r>
            <a:r>
              <a:rPr lang="en-US" dirty="0" err="1"/>
              <a:t>öwrülýär</a:t>
            </a:r>
            <a:r>
              <a:rPr lang="en-US" dirty="0"/>
              <a:t>. </a:t>
            </a:r>
            <a:r>
              <a:rPr lang="en-US" dirty="0" err="1"/>
              <a:t>Oňa</a:t>
            </a:r>
            <a:r>
              <a:rPr lang="en-US" dirty="0"/>
              <a:t> </a:t>
            </a:r>
            <a:r>
              <a:rPr lang="en-US" dirty="0" err="1"/>
              <a:t>Krasnowodsk</a:t>
            </a:r>
            <a:r>
              <a:rPr lang="en-US" dirty="0"/>
              <a:t> we </a:t>
            </a:r>
            <a:r>
              <a:rPr lang="en-US" dirty="0" err="1"/>
              <a:t>Demirgazyk</a:t>
            </a:r>
            <a:r>
              <a:rPr lang="en-US" dirty="0"/>
              <a:t> </a:t>
            </a:r>
            <a:r>
              <a:rPr lang="en-US" dirty="0" err="1"/>
              <a:t>Çeleken</a:t>
            </a:r>
            <a:r>
              <a:rPr lang="en-US" dirty="0"/>
              <a:t> </a:t>
            </a:r>
            <a:r>
              <a:rPr lang="en-US" dirty="0" err="1"/>
              <a:t>diýlip</a:t>
            </a:r>
            <a:r>
              <a:rPr lang="en-US" dirty="0"/>
              <a:t> </a:t>
            </a:r>
            <a:r>
              <a:rPr lang="en-US" dirty="0" err="1"/>
              <a:t>umumylykda</a:t>
            </a:r>
            <a:r>
              <a:rPr lang="en-US" dirty="0"/>
              <a:t> </a:t>
            </a:r>
            <a:r>
              <a:rPr lang="en-US" dirty="0" err="1"/>
              <a:t>atlandyrylýan</a:t>
            </a:r>
            <a:r>
              <a:rPr lang="en-US" dirty="0"/>
              <a:t> </a:t>
            </a:r>
            <a:r>
              <a:rPr lang="en-US" dirty="0" err="1"/>
              <a:t>ýalpak</a:t>
            </a:r>
            <a:r>
              <a:rPr lang="en-US" dirty="0"/>
              <a:t> </a:t>
            </a:r>
            <a:r>
              <a:rPr lang="en-US" dirty="0" err="1"/>
              <a:t>suwly</a:t>
            </a:r>
            <a:r>
              <a:rPr lang="en-US" dirty="0"/>
              <a:t> </a:t>
            </a:r>
            <a:r>
              <a:rPr lang="en-US" dirty="0" err="1"/>
              <a:t>deňiz</a:t>
            </a:r>
            <a:r>
              <a:rPr lang="en-US" dirty="0"/>
              <a:t> </a:t>
            </a:r>
            <a:r>
              <a:rPr lang="en-US" dirty="0" err="1"/>
              <a:t>aýlaglarynyň</a:t>
            </a:r>
            <a:r>
              <a:rPr lang="en-US" dirty="0"/>
              <a:t> </a:t>
            </a:r>
            <a:r>
              <a:rPr lang="en-US" dirty="0" err="1"/>
              <a:t>tutuş</a:t>
            </a:r>
            <a:r>
              <a:rPr lang="en-US" dirty="0"/>
              <a:t> </a:t>
            </a:r>
            <a:r>
              <a:rPr lang="en-US" dirty="0" err="1"/>
              <a:t>ulgamy</a:t>
            </a:r>
            <a:r>
              <a:rPr lang="en-US" dirty="0"/>
              <a:t> </a:t>
            </a:r>
            <a:r>
              <a:rPr lang="en-US" dirty="0" err="1"/>
              <a:t>goşulýar</a:t>
            </a:r>
            <a:r>
              <a:rPr lang="en-US" dirty="0"/>
              <a:t>. </a:t>
            </a:r>
            <a:endParaRPr lang="ru-RU" dirty="0"/>
          </a:p>
        </p:txBody>
      </p:sp>
    </p:spTree>
    <p:extLst>
      <p:ext uri="{BB962C8B-B14F-4D97-AF65-F5344CB8AC3E}">
        <p14:creationId xmlns:p14="http://schemas.microsoft.com/office/powerpoint/2010/main" val="2445613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Hazar dowlet goraghanasy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242" y="2285999"/>
            <a:ext cx="6522718" cy="392717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832" y="542924"/>
            <a:ext cx="2619375" cy="1743075"/>
          </a:xfrm>
          <a:prstGeom prst="rect">
            <a:avLst/>
          </a:prstGeom>
        </p:spPr>
      </p:pic>
    </p:spTree>
    <p:extLst>
      <p:ext uri="{BB962C8B-B14F-4D97-AF65-F5344CB8AC3E}">
        <p14:creationId xmlns:p14="http://schemas.microsoft.com/office/powerpoint/2010/main" val="268147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970" y="623569"/>
            <a:ext cx="3745230" cy="533894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579" y="3718560"/>
            <a:ext cx="4321689" cy="224395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312" y="762527"/>
            <a:ext cx="4281488" cy="2849136"/>
          </a:xfrm>
          <a:prstGeom prst="rect">
            <a:avLst/>
          </a:prstGeom>
        </p:spPr>
      </p:pic>
    </p:spTree>
    <p:extLst>
      <p:ext uri="{BB962C8B-B14F-4D97-AF65-F5344CB8AC3E}">
        <p14:creationId xmlns:p14="http://schemas.microsoft.com/office/powerpoint/2010/main" val="143675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err="1" smtClean="0"/>
              <a:t>Hormatly</a:t>
            </a:r>
            <a:r>
              <a:rPr lang="en-US" dirty="0" smtClean="0"/>
              <a:t> </a:t>
            </a:r>
            <a:r>
              <a:rPr lang="en-US" dirty="0" err="1" smtClean="0"/>
              <a:t>Prezidentimizi</a:t>
            </a:r>
            <a:r>
              <a:rPr lang="tk-TM" dirty="0" smtClean="0"/>
              <a:t>ň ýaňy ýakynda çykan ,,</a:t>
            </a:r>
            <a:r>
              <a:rPr lang="en-US" dirty="0" smtClean="0"/>
              <a:t>   </a:t>
            </a:r>
            <a:r>
              <a:rPr lang="tk-TM" dirty="0" smtClean="0"/>
              <a:t>Türkmenistanyň</a:t>
            </a:r>
            <a:r>
              <a:rPr lang="en-US" dirty="0" smtClean="0"/>
              <a:t>  </a:t>
            </a:r>
            <a:r>
              <a:rPr lang="tk-TM" dirty="0" smtClean="0"/>
              <a:t> dermanlyk </a:t>
            </a:r>
            <a:r>
              <a:rPr lang="en-US" dirty="0" smtClean="0"/>
              <a:t>  </a:t>
            </a:r>
            <a:r>
              <a:rPr lang="tk-TM" dirty="0" smtClean="0"/>
              <a:t>ösümlikler </a:t>
            </a:r>
            <a:r>
              <a:rPr lang="en-US" dirty="0" smtClean="0"/>
              <a:t>  </a:t>
            </a:r>
            <a:r>
              <a:rPr lang="tk-TM" dirty="0" smtClean="0"/>
              <a:t>kitaby </a:t>
            </a:r>
            <a:r>
              <a:rPr lang="en-US" dirty="0" smtClean="0"/>
              <a:t>XII TOM</a:t>
            </a:r>
            <a:r>
              <a:rPr lang="tk-TM" dirty="0" smtClean="0"/>
              <a:t>”</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921" y="2372497"/>
            <a:ext cx="2907800" cy="402107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944" y="2830727"/>
            <a:ext cx="6922433" cy="2544462"/>
          </a:xfrm>
          <a:prstGeom prst="rect">
            <a:avLst/>
          </a:prstGeom>
        </p:spPr>
      </p:pic>
    </p:spTree>
    <p:extLst>
      <p:ext uri="{BB962C8B-B14F-4D97-AF65-F5344CB8AC3E}">
        <p14:creationId xmlns:p14="http://schemas.microsoft.com/office/powerpoint/2010/main" val="4208564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Bathyz</a:t>
            </a:r>
            <a:endParaRPr lang="ru-RU" dirty="0"/>
          </a:p>
        </p:txBody>
      </p:sp>
      <p:sp>
        <p:nvSpPr>
          <p:cNvPr id="3" name="Объект 2"/>
          <p:cNvSpPr>
            <a:spLocks noGrp="1"/>
          </p:cNvSpPr>
          <p:nvPr>
            <p:ph idx="1"/>
          </p:nvPr>
        </p:nvSpPr>
        <p:spPr/>
        <p:txBody>
          <a:bodyPr>
            <a:normAutofit fontScale="92500" lnSpcReduction="20000"/>
          </a:bodyPr>
          <a:lstStyle/>
          <a:p>
            <a:pPr marL="0" indent="0" algn="just">
              <a:buNone/>
            </a:pPr>
            <a:r>
              <a:rPr lang="en-US" dirty="0" err="1"/>
              <a:t>Bathyz</a:t>
            </a:r>
            <a:r>
              <a:rPr lang="en-US" dirty="0"/>
              <a:t> </a:t>
            </a:r>
            <a:r>
              <a:rPr lang="en-US" dirty="0" err="1"/>
              <a:t>döwlet</a:t>
            </a:r>
            <a:r>
              <a:rPr lang="en-US" dirty="0"/>
              <a:t> </a:t>
            </a:r>
            <a:r>
              <a:rPr lang="en-US" dirty="0" err="1"/>
              <a:t>goraghanasy</a:t>
            </a:r>
            <a:r>
              <a:rPr lang="en-US" dirty="0"/>
              <a:t> </a:t>
            </a:r>
            <a:r>
              <a:rPr lang="en-US" dirty="0" err="1"/>
              <a:t>Türkmenistanyň</a:t>
            </a:r>
            <a:r>
              <a:rPr lang="en-US" dirty="0"/>
              <a:t> </a:t>
            </a:r>
            <a:r>
              <a:rPr lang="en-US" dirty="0" err="1"/>
              <a:t>Günortasynda</a:t>
            </a:r>
            <a:r>
              <a:rPr lang="en-US" dirty="0"/>
              <a:t> </a:t>
            </a:r>
            <a:r>
              <a:rPr lang="en-US" dirty="0" err="1"/>
              <a:t>Eýran</a:t>
            </a:r>
            <a:r>
              <a:rPr lang="en-US" dirty="0"/>
              <a:t> we </a:t>
            </a:r>
            <a:r>
              <a:rPr lang="en-US" dirty="0" err="1"/>
              <a:t>Owganystan</a:t>
            </a:r>
            <a:r>
              <a:rPr lang="en-US" dirty="0"/>
              <a:t> </a:t>
            </a:r>
            <a:r>
              <a:rPr lang="en-US" dirty="0" err="1"/>
              <a:t>bilen</a:t>
            </a:r>
            <a:r>
              <a:rPr lang="en-US" dirty="0"/>
              <a:t> </a:t>
            </a:r>
            <a:r>
              <a:rPr lang="en-US" dirty="0" err="1"/>
              <a:t>araçägiň</a:t>
            </a:r>
            <a:r>
              <a:rPr lang="en-US" dirty="0"/>
              <a:t> </a:t>
            </a:r>
            <a:r>
              <a:rPr lang="en-US" dirty="0" err="1"/>
              <a:t>golaýynda</a:t>
            </a:r>
            <a:r>
              <a:rPr lang="en-US" dirty="0"/>
              <a:t>, </a:t>
            </a:r>
            <a:r>
              <a:rPr lang="en-US" dirty="0" err="1"/>
              <a:t>Tejen</a:t>
            </a:r>
            <a:r>
              <a:rPr lang="en-US" dirty="0"/>
              <a:t> we </a:t>
            </a:r>
            <a:r>
              <a:rPr lang="en-US" dirty="0" err="1"/>
              <a:t>Murgap</a:t>
            </a:r>
            <a:r>
              <a:rPr lang="en-US" dirty="0"/>
              <a:t> </a:t>
            </a:r>
            <a:r>
              <a:rPr lang="en-US" dirty="0" err="1"/>
              <a:t>derýalarynyň</a:t>
            </a:r>
            <a:r>
              <a:rPr lang="en-US" dirty="0"/>
              <a:t> </a:t>
            </a:r>
            <a:r>
              <a:rPr lang="en-US" dirty="0" err="1"/>
              <a:t>aralygynda</a:t>
            </a:r>
            <a:r>
              <a:rPr lang="en-US" dirty="0"/>
              <a:t> </a:t>
            </a:r>
            <a:r>
              <a:rPr lang="en-US" dirty="0" err="1"/>
              <a:t>ýerleşýär</a:t>
            </a:r>
            <a:r>
              <a:rPr lang="en-US" dirty="0"/>
              <a:t>. Bu </a:t>
            </a:r>
            <a:r>
              <a:rPr lang="en-US" dirty="0" err="1"/>
              <a:t>ülkäniň</a:t>
            </a:r>
            <a:r>
              <a:rPr lang="en-US" dirty="0"/>
              <a:t> </a:t>
            </a:r>
            <a:r>
              <a:rPr lang="en-US" dirty="0" err="1"/>
              <a:t>gözel</a:t>
            </a:r>
            <a:r>
              <a:rPr lang="en-US" dirty="0"/>
              <a:t> we </a:t>
            </a:r>
            <a:r>
              <a:rPr lang="en-US" dirty="0" err="1"/>
              <a:t>gazaply</a:t>
            </a:r>
            <a:r>
              <a:rPr lang="en-US" dirty="0"/>
              <a:t> </a:t>
            </a:r>
            <a:r>
              <a:rPr lang="en-US" dirty="0" err="1"/>
              <a:t>tebigatynyň</a:t>
            </a:r>
            <a:r>
              <a:rPr lang="en-US" dirty="0"/>
              <a:t> we </a:t>
            </a:r>
            <a:r>
              <a:rPr lang="en-US" dirty="0" err="1"/>
              <a:t>Merkezi</a:t>
            </a:r>
            <a:r>
              <a:rPr lang="en-US" dirty="0"/>
              <a:t> </a:t>
            </a:r>
            <a:r>
              <a:rPr lang="en-US" dirty="0" err="1"/>
              <a:t>Aziýanyň</a:t>
            </a:r>
            <a:r>
              <a:rPr lang="en-US" dirty="0"/>
              <a:t> </a:t>
            </a:r>
            <a:r>
              <a:rPr lang="en-US" dirty="0" err="1"/>
              <a:t>çäginde</a:t>
            </a:r>
            <a:r>
              <a:rPr lang="en-US" dirty="0"/>
              <a:t> </a:t>
            </a:r>
            <a:r>
              <a:rPr lang="en-US" dirty="0" err="1"/>
              <a:t>diňe</a:t>
            </a:r>
            <a:r>
              <a:rPr lang="en-US" dirty="0"/>
              <a:t> </a:t>
            </a:r>
            <a:r>
              <a:rPr lang="en-US" dirty="0" err="1"/>
              <a:t>şu</a:t>
            </a:r>
            <a:r>
              <a:rPr lang="en-US" dirty="0"/>
              <a:t> </a:t>
            </a:r>
            <a:r>
              <a:rPr lang="en-US" dirty="0" err="1"/>
              <a:t>ýerde</a:t>
            </a:r>
            <a:r>
              <a:rPr lang="en-US" dirty="0"/>
              <a:t> </a:t>
            </a:r>
            <a:r>
              <a:rPr lang="en-US" dirty="0" err="1"/>
              <a:t>saklanyp</a:t>
            </a:r>
            <a:r>
              <a:rPr lang="en-US" dirty="0"/>
              <a:t> </a:t>
            </a:r>
            <a:r>
              <a:rPr lang="en-US" dirty="0" err="1"/>
              <a:t>galan</a:t>
            </a:r>
            <a:r>
              <a:rPr lang="en-US" dirty="0"/>
              <a:t> </a:t>
            </a:r>
            <a:r>
              <a:rPr lang="en-US" dirty="0" err="1"/>
              <a:t>bary-ýogy</a:t>
            </a:r>
            <a:r>
              <a:rPr lang="en-US" dirty="0"/>
              <a:t> 150 </a:t>
            </a:r>
            <a:r>
              <a:rPr lang="en-US" dirty="0" err="1"/>
              <a:t>sany</a:t>
            </a:r>
            <a:r>
              <a:rPr lang="en-US" dirty="0"/>
              <a:t> </a:t>
            </a:r>
            <a:r>
              <a:rPr lang="en-US" dirty="0" err="1"/>
              <a:t>gulan-onagranyň</a:t>
            </a:r>
            <a:r>
              <a:rPr lang="en-US" dirty="0"/>
              <a:t> </a:t>
            </a:r>
            <a:r>
              <a:rPr lang="en-US" dirty="0" err="1"/>
              <a:t>ýeke-täk</a:t>
            </a:r>
            <a:r>
              <a:rPr lang="en-US" dirty="0"/>
              <a:t> </a:t>
            </a:r>
            <a:r>
              <a:rPr lang="en-US" dirty="0" err="1"/>
              <a:t>populýasiýasynyň</a:t>
            </a:r>
            <a:r>
              <a:rPr lang="en-US" dirty="0"/>
              <a:t> </a:t>
            </a:r>
            <a:r>
              <a:rPr lang="en-US" dirty="0" err="1"/>
              <a:t>bolmagy</a:t>
            </a:r>
            <a:r>
              <a:rPr lang="en-US" dirty="0"/>
              <a:t>, hem-de </a:t>
            </a:r>
            <a:r>
              <a:rPr lang="en-US" dirty="0" err="1"/>
              <a:t>ösümlik</a:t>
            </a:r>
            <a:r>
              <a:rPr lang="en-US" dirty="0"/>
              <a:t> we </a:t>
            </a:r>
            <a:r>
              <a:rPr lang="en-US" dirty="0" err="1"/>
              <a:t>haýwanat</a:t>
            </a:r>
            <a:r>
              <a:rPr lang="en-US" dirty="0"/>
              <a:t> </a:t>
            </a:r>
            <a:r>
              <a:rPr lang="en-US" dirty="0" err="1"/>
              <a:t>dünýäsiniň</a:t>
            </a:r>
            <a:endParaRPr lang="en-US" dirty="0"/>
          </a:p>
          <a:p>
            <a:pPr marL="0" indent="0" algn="just">
              <a:buNone/>
            </a:pPr>
            <a:r>
              <a:rPr lang="en-US" dirty="0" err="1"/>
              <a:t>baý</a:t>
            </a:r>
            <a:r>
              <a:rPr lang="en-US" dirty="0"/>
              <a:t> we </a:t>
            </a:r>
            <a:r>
              <a:rPr lang="en-US" dirty="0" err="1"/>
              <a:t>dürli</a:t>
            </a:r>
            <a:r>
              <a:rPr lang="en-US" dirty="0"/>
              <a:t> </a:t>
            </a:r>
            <a:r>
              <a:rPr lang="en-US" dirty="0" err="1"/>
              <a:t>görnüşlerini</a:t>
            </a:r>
            <a:r>
              <a:rPr lang="en-US" dirty="0"/>
              <a:t> </a:t>
            </a:r>
            <a:r>
              <a:rPr lang="en-US" dirty="0" err="1"/>
              <a:t>saklamak</a:t>
            </a:r>
            <a:r>
              <a:rPr lang="en-US" dirty="0"/>
              <a:t> </a:t>
            </a:r>
            <a:r>
              <a:rPr lang="en-US" dirty="0" err="1"/>
              <a:t>üçin</a:t>
            </a:r>
            <a:r>
              <a:rPr lang="en-US" dirty="0"/>
              <a:t> </a:t>
            </a:r>
            <a:r>
              <a:rPr lang="en-US" dirty="0" err="1"/>
              <a:t>gaýragoýulmasyz</a:t>
            </a:r>
            <a:r>
              <a:rPr lang="en-US" dirty="0"/>
              <a:t> </a:t>
            </a:r>
            <a:r>
              <a:rPr lang="en-US" dirty="0" err="1"/>
              <a:t>çäreleri</a:t>
            </a:r>
            <a:r>
              <a:rPr lang="en-US" dirty="0"/>
              <a:t> </a:t>
            </a:r>
            <a:r>
              <a:rPr lang="en-US" dirty="0" err="1"/>
              <a:t>kabul</a:t>
            </a:r>
            <a:r>
              <a:rPr lang="en-US" dirty="0"/>
              <a:t> </a:t>
            </a:r>
            <a:r>
              <a:rPr lang="en-US" dirty="0" err="1"/>
              <a:t>etmeklik</a:t>
            </a:r>
            <a:r>
              <a:rPr lang="en-US" dirty="0"/>
              <a:t> </a:t>
            </a:r>
            <a:r>
              <a:rPr lang="en-US" dirty="0" err="1"/>
              <a:t>tutanýerligi</a:t>
            </a:r>
            <a:r>
              <a:rPr lang="en-US" dirty="0"/>
              <a:t> </a:t>
            </a:r>
            <a:r>
              <a:rPr lang="en-US" dirty="0" err="1"/>
              <a:t>talap</a:t>
            </a:r>
            <a:r>
              <a:rPr lang="en-US" dirty="0"/>
              <a:t> </a:t>
            </a:r>
            <a:r>
              <a:rPr lang="en-US" dirty="0" err="1"/>
              <a:t>edipdi</a:t>
            </a:r>
            <a:r>
              <a:rPr lang="en-US" dirty="0"/>
              <a:t>. Professor </a:t>
            </a:r>
            <a:r>
              <a:rPr lang="en-US" dirty="0" err="1"/>
              <a:t>Rozanow</a:t>
            </a:r>
            <a:r>
              <a:rPr lang="en-US" dirty="0"/>
              <a:t> </a:t>
            </a:r>
            <a:r>
              <a:rPr lang="en-US" dirty="0" err="1"/>
              <a:t>gulanlary</a:t>
            </a:r>
            <a:r>
              <a:rPr lang="en-US" dirty="0"/>
              <a:t> </a:t>
            </a:r>
            <a:r>
              <a:rPr lang="en-US" dirty="0" err="1"/>
              <a:t>goramak</a:t>
            </a:r>
            <a:r>
              <a:rPr lang="en-US" dirty="0"/>
              <a:t> </a:t>
            </a:r>
            <a:r>
              <a:rPr lang="en-US" dirty="0" err="1"/>
              <a:t>üçin</a:t>
            </a:r>
            <a:r>
              <a:rPr lang="en-US" dirty="0"/>
              <a:t> </a:t>
            </a:r>
            <a:r>
              <a:rPr lang="en-US" dirty="0" err="1"/>
              <a:t>ylmy</a:t>
            </a:r>
            <a:r>
              <a:rPr lang="en-US" dirty="0"/>
              <a:t> </a:t>
            </a:r>
            <a:r>
              <a:rPr lang="en-US" dirty="0" err="1"/>
              <a:t>taýdan</a:t>
            </a:r>
            <a:r>
              <a:rPr lang="en-US" dirty="0"/>
              <a:t> </a:t>
            </a:r>
            <a:r>
              <a:rPr lang="en-US" dirty="0" err="1"/>
              <a:t>esaslandyrylan</a:t>
            </a:r>
            <a:r>
              <a:rPr lang="en-US" dirty="0"/>
              <a:t>, </a:t>
            </a:r>
            <a:r>
              <a:rPr lang="en-US" dirty="0" err="1"/>
              <a:t>Bathyzyň</a:t>
            </a:r>
            <a:r>
              <a:rPr lang="en-US" dirty="0"/>
              <a:t> </a:t>
            </a:r>
            <a:r>
              <a:rPr lang="en-US" dirty="0" err="1"/>
              <a:t>bütin</a:t>
            </a:r>
            <a:r>
              <a:rPr lang="en-US" dirty="0"/>
              <a:t> </a:t>
            </a:r>
            <a:r>
              <a:rPr lang="en-US" dirty="0" err="1"/>
              <a:t>tebigy</a:t>
            </a:r>
            <a:r>
              <a:rPr lang="en-US" dirty="0"/>
              <a:t> </a:t>
            </a:r>
            <a:r>
              <a:rPr lang="en-US" dirty="0" err="1"/>
              <a:t>toplumy</a:t>
            </a:r>
            <a:r>
              <a:rPr lang="en-US" dirty="0"/>
              <a:t> </a:t>
            </a:r>
            <a:r>
              <a:rPr lang="en-US" dirty="0" err="1"/>
              <a:t>hakynda</a:t>
            </a:r>
            <a:r>
              <a:rPr lang="en-US" dirty="0"/>
              <a:t> </a:t>
            </a:r>
            <a:r>
              <a:rPr lang="en-US" dirty="0" err="1"/>
              <a:t>goraghana</a:t>
            </a:r>
            <a:r>
              <a:rPr lang="en-US" dirty="0"/>
              <a:t> </a:t>
            </a:r>
            <a:r>
              <a:rPr lang="en-US" dirty="0" err="1"/>
              <a:t>döretmek</a:t>
            </a:r>
            <a:r>
              <a:rPr lang="en-US" dirty="0"/>
              <a:t> </a:t>
            </a:r>
            <a:r>
              <a:rPr lang="en-US" dirty="0" err="1"/>
              <a:t>barada</a:t>
            </a:r>
            <a:r>
              <a:rPr lang="en-US" dirty="0"/>
              <a:t> </a:t>
            </a:r>
            <a:r>
              <a:rPr lang="en-US" dirty="0" err="1"/>
              <a:t>maglumat</a:t>
            </a:r>
            <a:r>
              <a:rPr lang="en-US" dirty="0"/>
              <a:t> </a:t>
            </a:r>
            <a:r>
              <a:rPr lang="en-US" dirty="0" err="1"/>
              <a:t>taýýarlaýar</a:t>
            </a:r>
            <a:r>
              <a:rPr lang="en-US" dirty="0"/>
              <a:t> we </a:t>
            </a:r>
            <a:r>
              <a:rPr lang="en-US" dirty="0" err="1"/>
              <a:t>Türkmenistanyň</a:t>
            </a:r>
            <a:r>
              <a:rPr lang="en-US" dirty="0"/>
              <a:t> </a:t>
            </a:r>
            <a:r>
              <a:rPr lang="en-US" dirty="0" err="1"/>
              <a:t>hökümetine</a:t>
            </a:r>
            <a:r>
              <a:rPr lang="en-US" dirty="0"/>
              <a:t> </a:t>
            </a:r>
            <a:r>
              <a:rPr lang="en-US" dirty="0" err="1"/>
              <a:t>gowşurýar</a:t>
            </a:r>
            <a:r>
              <a:rPr lang="en-US" dirty="0"/>
              <a:t>. 1941-nji </a:t>
            </a:r>
            <a:r>
              <a:rPr lang="en-US" dirty="0" err="1"/>
              <a:t>ýylyň</a:t>
            </a:r>
            <a:r>
              <a:rPr lang="en-US" dirty="0"/>
              <a:t> 3-nji </a:t>
            </a:r>
            <a:r>
              <a:rPr lang="en-US" dirty="0" err="1"/>
              <a:t>dekabrynda</a:t>
            </a:r>
            <a:r>
              <a:rPr lang="en-US" dirty="0"/>
              <a:t> </a:t>
            </a:r>
            <a:r>
              <a:rPr lang="en-US" dirty="0" err="1"/>
              <a:t>agyr</a:t>
            </a:r>
            <a:r>
              <a:rPr lang="en-US" dirty="0"/>
              <a:t> </a:t>
            </a:r>
            <a:r>
              <a:rPr lang="en-US" dirty="0" err="1"/>
              <a:t>harby</a:t>
            </a:r>
            <a:r>
              <a:rPr lang="en-US" dirty="0"/>
              <a:t> </a:t>
            </a:r>
            <a:r>
              <a:rPr lang="en-US" dirty="0" err="1"/>
              <a:t>döwüre</a:t>
            </a:r>
            <a:r>
              <a:rPr lang="en-US" dirty="0"/>
              <a:t> </a:t>
            </a:r>
            <a:r>
              <a:rPr lang="en-US" dirty="0" err="1"/>
              <a:t>garamazdan</a:t>
            </a:r>
            <a:r>
              <a:rPr lang="en-US" dirty="0"/>
              <a:t> </a:t>
            </a:r>
            <a:r>
              <a:rPr lang="en-US" dirty="0" err="1"/>
              <a:t>Bathyz</a:t>
            </a:r>
            <a:r>
              <a:rPr lang="en-US" dirty="0"/>
              <a:t> </a:t>
            </a:r>
            <a:r>
              <a:rPr lang="en-US" dirty="0" err="1"/>
              <a:t>döwlet</a:t>
            </a:r>
            <a:r>
              <a:rPr lang="en-US" dirty="0"/>
              <a:t> </a:t>
            </a:r>
            <a:r>
              <a:rPr lang="en-US" dirty="0" err="1"/>
              <a:t>goraghanasy</a:t>
            </a:r>
            <a:r>
              <a:rPr lang="en-US" dirty="0"/>
              <a:t> </a:t>
            </a:r>
            <a:r>
              <a:rPr lang="en-US" dirty="0" err="1"/>
              <a:t>döredilýär</a:t>
            </a:r>
            <a:r>
              <a:rPr lang="en-US" dirty="0"/>
              <a:t>.</a:t>
            </a:r>
          </a:p>
          <a:p>
            <a:pPr marL="0" indent="0" algn="just">
              <a:buNone/>
            </a:pPr>
            <a:endParaRPr lang="ru-RU" dirty="0"/>
          </a:p>
        </p:txBody>
      </p:sp>
    </p:spTree>
    <p:extLst>
      <p:ext uri="{BB962C8B-B14F-4D97-AF65-F5344CB8AC3E}">
        <p14:creationId xmlns:p14="http://schemas.microsoft.com/office/powerpoint/2010/main" val="174518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Bathyz dowlet goraghanasy</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990" y="2285999"/>
            <a:ext cx="6878234" cy="385181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812" y="1944178"/>
            <a:ext cx="3975648" cy="4503222"/>
          </a:xfrm>
          <a:prstGeom prst="rect">
            <a:avLst/>
          </a:prstGeom>
        </p:spPr>
      </p:pic>
    </p:spTree>
    <p:extLst>
      <p:ext uri="{BB962C8B-B14F-4D97-AF65-F5344CB8AC3E}">
        <p14:creationId xmlns:p14="http://schemas.microsoft.com/office/powerpoint/2010/main" val="931725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3761" y="2793735"/>
            <a:ext cx="4998919" cy="331746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534" y="371631"/>
            <a:ext cx="4762500" cy="27813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34" y="1972144"/>
            <a:ext cx="2857500" cy="4286250"/>
          </a:xfrm>
          <a:prstGeom prst="rect">
            <a:avLst/>
          </a:prstGeom>
        </p:spPr>
      </p:pic>
    </p:spTree>
    <p:extLst>
      <p:ext uri="{BB962C8B-B14F-4D97-AF65-F5344CB8AC3E}">
        <p14:creationId xmlns:p14="http://schemas.microsoft.com/office/powerpoint/2010/main" val="695887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Gaplangyr</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21" y="2802183"/>
            <a:ext cx="4406318" cy="28688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668" y="2675743"/>
            <a:ext cx="4918053" cy="3121743"/>
          </a:xfrm>
          <a:prstGeom prst="rect">
            <a:avLst/>
          </a:prstGeom>
        </p:spPr>
      </p:pic>
    </p:spTree>
    <p:extLst>
      <p:ext uri="{BB962C8B-B14F-4D97-AF65-F5344CB8AC3E}">
        <p14:creationId xmlns:p14="http://schemas.microsoft.com/office/powerpoint/2010/main" val="1669965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20500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125384" cy="753753"/>
          </a:xfrm>
        </p:spPr>
        <p:txBody>
          <a:bodyPr>
            <a:normAutofit fontScale="90000"/>
          </a:bodyPr>
          <a:lstStyle/>
          <a:p>
            <a:r>
              <a:rPr lang="en-US" sz="3200" dirty="0" err="1" smtClean="0">
                <a:solidFill>
                  <a:srgbClr val="FF0000"/>
                </a:solidFill>
                <a:latin typeface="Times New Roman" panose="02020603050405020304" pitchFamily="18" charset="0"/>
                <a:cs typeface="Times New Roman" panose="02020603050405020304" pitchFamily="18" charset="0"/>
              </a:rPr>
              <a:t>Gyzyl</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kitaby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barada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maglumat</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4" name="Объект 3" descr="Вырезка экрана"/>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5220" y="535401"/>
            <a:ext cx="4893376" cy="5801618"/>
          </a:xfrm>
        </p:spPr>
      </p:pic>
    </p:spTree>
    <p:extLst>
      <p:ext uri="{BB962C8B-B14F-4D97-AF65-F5344CB8AC3E}">
        <p14:creationId xmlns:p14="http://schemas.microsoft.com/office/powerpoint/2010/main" val="161405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823" y="-45758"/>
            <a:ext cx="8003496" cy="1089626"/>
          </a:xfrm>
        </p:spPr>
        <p:txBody>
          <a:bodyPr>
            <a:normAutofit fontScale="90000"/>
          </a:bodyPr>
          <a:lstStyle/>
          <a:p>
            <a:r>
              <a:rPr lang="en-US" b="1" dirty="0" err="1" smtClean="0">
                <a:solidFill>
                  <a:srgbClr val="FF0000"/>
                </a:solidFill>
                <a:effectLst>
                  <a:outerShdw blurRad="38100" dist="38100" dir="2700000" algn="tl">
                    <a:srgbClr val="000000">
                      <a:alpha val="43137"/>
                    </a:srgbClr>
                  </a:outerShdw>
                </a:effectLst>
              </a:rPr>
              <a:t>Gyzyl</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kitabyndan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Musur</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Narisliyasy</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mysal</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alalyn</a:t>
            </a: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endParaRPr lang="ru-RU"/>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283" y="737747"/>
            <a:ext cx="5870104" cy="5393230"/>
          </a:xfrm>
          <a:prstGeom prst="rect">
            <a:avLst/>
          </a:prstGeom>
        </p:spPr>
      </p:pic>
    </p:spTree>
    <p:extLst>
      <p:ext uri="{BB962C8B-B14F-4D97-AF65-F5344CB8AC3E}">
        <p14:creationId xmlns:p14="http://schemas.microsoft.com/office/powerpoint/2010/main" val="375171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a:t>
            </a:r>
            <a:r>
              <a:rPr lang="tk-TM" dirty="0" smtClean="0"/>
              <a:t>ürkmenistandaky döwlet goraghanalary bilen tanşalyň</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691" y="2285999"/>
            <a:ext cx="6820618" cy="4065359"/>
          </a:xfrm>
        </p:spPr>
      </p:pic>
    </p:spTree>
    <p:extLst>
      <p:ext uri="{BB962C8B-B14F-4D97-AF65-F5344CB8AC3E}">
        <p14:creationId xmlns:p14="http://schemas.microsoft.com/office/powerpoint/2010/main" val="169724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482" y="504612"/>
            <a:ext cx="9601196" cy="1303867"/>
          </a:xfrm>
        </p:spPr>
        <p:txBody>
          <a:bodyPr/>
          <a:lstStyle/>
          <a:p>
            <a:r>
              <a:rPr lang="tk-TM" dirty="0" smtClean="0"/>
              <a:t>Repetek Döwlet goraghanasy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480" y="1543951"/>
            <a:ext cx="7892847" cy="4704449"/>
          </a:xfrm>
        </p:spPr>
      </p:pic>
    </p:spTree>
    <p:extLst>
      <p:ext uri="{BB962C8B-B14F-4D97-AF65-F5344CB8AC3E}">
        <p14:creationId xmlns:p14="http://schemas.microsoft.com/office/powerpoint/2010/main" val="379949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750" y="781048"/>
            <a:ext cx="8890002" cy="5334001"/>
          </a:xfrm>
        </p:spPr>
      </p:pic>
    </p:spTree>
    <p:extLst>
      <p:ext uri="{BB962C8B-B14F-4D97-AF65-F5344CB8AC3E}">
        <p14:creationId xmlns:p14="http://schemas.microsoft.com/office/powerpoint/2010/main" val="291289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7688" y="627061"/>
            <a:ext cx="5238750" cy="331787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265" y="3853168"/>
            <a:ext cx="3792855" cy="252397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89" y="538125"/>
            <a:ext cx="3062286" cy="4088310"/>
          </a:xfrm>
          <a:prstGeom prst="rect">
            <a:avLst/>
          </a:prstGeom>
        </p:spPr>
      </p:pic>
    </p:spTree>
    <p:extLst>
      <p:ext uri="{BB962C8B-B14F-4D97-AF65-F5344CB8AC3E}">
        <p14:creationId xmlns:p14="http://schemas.microsoft.com/office/powerpoint/2010/main" val="22125511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157</TotalTime>
  <Words>648</Words>
  <Application>Microsoft Office PowerPoint</Application>
  <PresentationFormat>Широкоэкранный</PresentationFormat>
  <Paragraphs>29</Paragraphs>
  <Slides>34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Arial</vt:lpstr>
      <vt:lpstr>Calibri</vt:lpstr>
      <vt:lpstr>Garamond</vt:lpstr>
      <vt:lpstr>Times New Roman</vt:lpstr>
      <vt:lpstr>Натуральные материалы</vt:lpstr>
      <vt:lpstr>Презентация PowerPoint</vt:lpstr>
      <vt:lpstr>Презентация PowerPoint</vt:lpstr>
      <vt:lpstr>Hormatly Prezidentimiziň ýaňy ýakynda çykan ,,   Türkmenistanyň   dermanlyk   ösümlikler   kitaby XII TOM”</vt:lpstr>
      <vt:lpstr>Gyzyl kitaby barada maglumat</vt:lpstr>
      <vt:lpstr>Gyzyl kitabyndan Musur Narisliyasy mysal alalyn</vt:lpstr>
      <vt:lpstr>Türkmenistandaky döwlet goraghanalary bilen tanşalyň</vt:lpstr>
      <vt:lpstr>Repetek Döwlet goraghanasy </vt:lpstr>
      <vt:lpstr>Презентация PowerPoint</vt:lpstr>
      <vt:lpstr>Презентация PowerPoint</vt:lpstr>
      <vt:lpstr>Презентация PowerPoint</vt:lpstr>
      <vt:lpstr>Amyderya döwlet goraghanasy </vt:lpstr>
      <vt:lpstr>Презентация PowerPoint</vt:lpstr>
      <vt:lpstr>Презентация PowerPoint</vt:lpstr>
      <vt:lpstr>BEREKETLI GARAGUM  goraghanasy</vt:lpstr>
      <vt:lpstr>Презентация PowerPoint</vt:lpstr>
      <vt:lpstr>Презентация PowerPoint</vt:lpstr>
      <vt:lpstr>Презентация PowerPoint</vt:lpstr>
      <vt:lpstr>Koytendag döwlet goraghanasy</vt:lpstr>
      <vt:lpstr>Презентация PowerPoint</vt:lpstr>
      <vt:lpstr>Презентация PowerPoint</vt:lpstr>
      <vt:lpstr>Презентация PowerPoint</vt:lpstr>
      <vt:lpstr>Презентация PowerPoint</vt:lpstr>
      <vt:lpstr>Sünt hasar döwlet goraghanasy </vt:lpstr>
      <vt:lpstr>Bereketli garagaum</vt:lpstr>
      <vt:lpstr>Презентация PowerPoint</vt:lpstr>
      <vt:lpstr>Презентация PowerPoint</vt:lpstr>
      <vt:lpstr>Hazar goraghana</vt:lpstr>
      <vt:lpstr>Hazar dowlet goraghanasy </vt:lpstr>
      <vt:lpstr>Презентация PowerPoint</vt:lpstr>
      <vt:lpstr>Bathyz</vt:lpstr>
      <vt:lpstr>Bathyz dowlet goraghanasy</vt:lpstr>
      <vt:lpstr>Презентация PowerPoint</vt:lpstr>
      <vt:lpstr>Gaplangyr</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EKITAPHANA45</dc:creator>
  <cp:lastModifiedBy>Пользователь Windows</cp:lastModifiedBy>
  <cp:revision>21</cp:revision>
  <dcterms:created xsi:type="dcterms:W3CDTF">2020-11-05T09:41:34Z</dcterms:created>
  <dcterms:modified xsi:type="dcterms:W3CDTF">2020-12-23T08:29:15Z</dcterms:modified>
</cp:coreProperties>
</file>