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7" r:id="rId3"/>
    <p:sldId id="268" r:id="rId4"/>
    <p:sldId id="269" r:id="rId5"/>
    <p:sldId id="279" r:id="rId6"/>
    <p:sldId id="280" r:id="rId7"/>
    <p:sldId id="281" r:id="rId8"/>
    <p:sldId id="282" r:id="rId9"/>
    <p:sldId id="292" r:id="rId10"/>
    <p:sldId id="293" r:id="rId11"/>
    <p:sldId id="294" r:id="rId12"/>
    <p:sldId id="28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414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4181" y="95589"/>
            <a:ext cx="11432312" cy="218945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14-nji umumy okuw</a:t>
            </a:r>
          </a:p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Aýlanma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üstleriň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sk-SK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haldaky tekizlik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34" y="2379357"/>
            <a:ext cx="11389659" cy="3738271"/>
            <a:chOff x="798533" y="2224940"/>
            <a:chExt cx="10582856" cy="3738271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642809"/>
              <a:chOff x="261552" y="896130"/>
              <a:chExt cx="8573382" cy="2642808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1953854"/>
                <a:chOff x="261549" y="1569283"/>
                <a:chExt cx="8433909" cy="1840895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984597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Emele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gelen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kesigiň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hakyky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ululygynyň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tapylyşy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Silindriň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umumy</a:t>
                  </a:r>
                  <a:r>
                    <a:rPr lang="sk-SK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haldaky tekizlik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bilen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kesişmegi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</a:t>
                  </a:r>
                  <a:r>
                    <a:rPr lang="ru-RU" sz="3600" dirty="0" smtClean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4981794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Konusyň</a:t>
              </a:r>
              <a:r>
                <a:rPr lang="ru-RU" sz="3600" dirty="0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umumy</a:t>
              </a:r>
              <a:r>
                <a:rPr lang="sk-SK" sz="3600" dirty="0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haldaky tekizlik</a:t>
              </a:r>
              <a:r>
                <a:rPr lang="ru-RU" sz="3600" dirty="0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bilen</a:t>
              </a:r>
              <a:r>
                <a:rPr lang="ru-RU" sz="3600" dirty="0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kesişmegi</a:t>
              </a:r>
              <a:r>
                <a:rPr lang="ru-RU" sz="3600" dirty="0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yza parallel ýagdaýda ýerleşýärler.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mälim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çyzygydyr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merkezli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radiusly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töwereklerdir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2', 3', 4', 5', 8', 9', 10'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2'', 3'', 4'', 5'', 8'', 9'', 10''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1-2-3-4-5-6-7-8-9-10-11-12-1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birikdirilýär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ähli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6'', 7'', 8'', 9'', 10'',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12''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birikýän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Utgaşdyrmak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kesişmeginde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99059" y="6011877"/>
            <a:ext cx="11981816" cy="88265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ýlanma üstleriň tekizlikler bilen kesişmegi</a:t>
            </a:r>
            <a:endParaRPr lang="ru-RU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4" descr="C:\Users\User\Desktop\Ismailow B. gollanma\2018-03-27\Scan1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32" y="225401"/>
            <a:ext cx="5742428" cy="468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5" descr="C:\Users\User\Desktop\Ismailow B. gollanma\2018-03-27\Scan100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751" y="225401"/>
            <a:ext cx="6032232" cy="468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60" y="107989"/>
            <a:ext cx="11981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tk-TM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bahalar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doly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däl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hem-de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halyndaky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we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yzlary 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gurulýar.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Doly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däl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ilki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yzyň silindriň esasyny kesýän nokatlary 1' we 2' diýip bellenilýär.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Bu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başlangyç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nokatlarydyr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Bellenen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nokatlardan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ahyrky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kesgitlenilýär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4" descr="C:\Users\User\Desktop\Ismailow B. gollanma\2018-03-24\d (4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25"/>
          <a:stretch>
            <a:fillRect/>
          </a:stretch>
        </p:blipFill>
        <p:spPr bwMode="auto">
          <a:xfrm>
            <a:off x="157688" y="122883"/>
            <a:ext cx="6102436" cy="6387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25636" y="6107082"/>
            <a:ext cx="87890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Silindriň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kesişmegi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60124" y="95587"/>
            <a:ext cx="58207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silindriň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kesiginiň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tapyp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gözlenýän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ahyrky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53672" y="6218735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8181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2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</a:t>
            </a:r>
            <a:r>
              <a:rPr lang="tk-TM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Doly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däl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1-3-5-7-9-10-8-6-4-2-1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yzygiderlikde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birikdirilýär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2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9'10'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galan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çyzygynda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1', 3', 5', 7'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9'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hem-de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2', 4', 6', 8'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10'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birikýän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gönükdiriji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gabat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gelýär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3200" dirty="0" smtClean="0">
              <a:ln w="3175" cmpd="sng">
                <a:noFill/>
              </a:ln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çyzygynda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2'', 4'', 5'', 6'', 8''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10''</a:t>
            </a:r>
            <a:r>
              <a:rPr lang="ru-RU" sz="32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birikýän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galan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1''2''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esasyny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getirýän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9''10''</a:t>
            </a:r>
            <a:r>
              <a:rPr lang="ru-RU" sz="32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doly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däl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ýagdaýyny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getirýän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kesiginiň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gabat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gelýär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32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kesişmeginde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utgaşdyrma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9059" y="95588"/>
            <a:ext cx="1196352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k-TM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tk-TM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Aýlanma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üstler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tapylanda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gözlenýän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görünýän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görünmeýän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böleklerini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çäklendirýän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nokatlarydyr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egri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ýene-de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birnäçe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nukdaýnazardan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3" descr="D:\Şahsy dokument\Bawa\Ismailow ÇG\Cyzuw geometriya çyzgylar\soky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99" y="153826"/>
            <a:ext cx="5457678" cy="617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399" y="6105067"/>
            <a:ext cx="9762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k-TM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2084" y="111621"/>
            <a:ext cx="62687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yzyna perpendikulýardyr (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Soňra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h''v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kesimdir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a''b''s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üçburçlykdyr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getirijileriň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Bu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böleklerini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çäklendirýän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ýene-de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simmetriýa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okunyň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1, 7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6, 12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häsiýetli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egri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takyk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bolmagy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birnäçe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suratda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diňe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görkezilen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1479</TotalTime>
  <Words>797</Words>
  <Application>Microsoft Office PowerPoint</Application>
  <PresentationFormat>Широкоэкранный</PresentationFormat>
  <Paragraphs>34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164</cp:revision>
  <dcterms:created xsi:type="dcterms:W3CDTF">2020-05-31T16:38:52Z</dcterms:created>
  <dcterms:modified xsi:type="dcterms:W3CDTF">2021-09-15T08:27:25Z</dcterms:modified>
</cp:coreProperties>
</file>