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67" r:id="rId4"/>
    <p:sldId id="268" r:id="rId5"/>
    <p:sldId id="269" r:id="rId6"/>
    <p:sldId id="279" r:id="rId7"/>
    <p:sldId id="280" r:id="rId8"/>
    <p:sldId id="281" r:id="rId9"/>
    <p:sldId id="282" r:id="rId10"/>
    <p:sldId id="292" r:id="rId11"/>
    <p:sldId id="293" r:id="rId12"/>
    <p:sldId id="294" r:id="rId13"/>
    <p:sldId id="289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52" d="100"/>
          <a:sy n="52" d="100"/>
        </p:scale>
        <p:origin x="533" y="3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08.02.2021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37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05755" y="374703"/>
            <a:ext cx="7951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4364" y="2828891"/>
            <a:ext cx="80474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INŽENER GRAFIKASY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27223" y="5283287"/>
            <a:ext cx="61710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öwreniji-mugallymy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1, 7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6, 12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suratda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diňe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görkezilen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ýatýar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yza parallel ýagdaýda ýerleşýärler.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çyzygydyr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merkezli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radiusly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töwereklerdir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3', 4', 5', 8', 9', 10'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2'', 3'', 4'', 5'', 8'', 9'', 10''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1-2-3-4-5-6-7-8-9-10-11-12-1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ähli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6'', 7'', 8'', 9'', 10'',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12''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4181" y="95589"/>
            <a:ext cx="11432312" cy="218945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belgili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34" y="2379357"/>
            <a:ext cx="11389659" cy="3738271"/>
            <a:chOff x="798533" y="2224940"/>
            <a:chExt cx="10582856" cy="3738271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642809"/>
              <a:chOff x="261552" y="896130"/>
              <a:chExt cx="8573382" cy="2642808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1953854"/>
                <a:chOff x="261549" y="1569283"/>
                <a:chExt cx="8433909" cy="1840895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984597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San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belgili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proýeksiýalary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gurmagyň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usullary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Topografiki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çyzgylar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barada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umumy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maglumatlar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4981794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San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belgili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proýeksiýalaryň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gurluşykda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ulanylýan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ýerleri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2145" y="60836"/>
            <a:ext cx="119087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1.Topografiki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çyzgylar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maglumatlar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stler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Ýeriň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topografiýa-grekçeden-topos-ýeri, grapho-ýazýaryn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üsti hiç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 kanunlara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egýän däldir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Şeýle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tekizlikde şekillendirmeklik ýokardaky aýdylan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umumy usul bilen amala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(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haýsy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bolsa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zada görä)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absolýut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bolünýärler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islendik şertleýin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alnan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Absolyut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aýlagynda ýerleşen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nokatdan alynýar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 köplenç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ulanylýar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1" y="107989"/>
            <a:ext cx="53141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 gurluşyk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meseleleri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işlenende köp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halatlarda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üstler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salyşylýar</a:t>
            </a:r>
            <a:r>
              <a:rPr lang="tk-TM" sz="3600" dirty="0" smtClean="0">
                <a:latin typeface="TimesNewRomanPSMT"/>
              </a:rPr>
              <a:t>.</a:t>
            </a:r>
          </a:p>
          <a:p>
            <a:pPr algn="just"/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mysal.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masştaby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berlen 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kesişme çyzygyny tapmaly. (1-nji surat)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lum bright="-40000" contrast="80000"/>
          </a:blip>
          <a:stretch>
            <a:fillRect/>
          </a:stretch>
        </p:blipFill>
        <p:spPr>
          <a:xfrm>
            <a:off x="5632703" y="164589"/>
            <a:ext cx="6381905" cy="57042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31048" y="5863063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Çözülişi: </a:t>
            </a:r>
            <a:r>
              <a:rPr lang="el-GR" sz="3600" dirty="0" smtClean="0">
                <a:latin typeface="Times New Roman" panose="02020603050405020304" pitchFamily="18" charset="0"/>
              </a:rPr>
              <a:t>α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apgytlyk masştabyny graduirläp, onda topografiki üstüň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çyzyklarynyň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belgilerine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bolan belgili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 tapylýar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nokatlardan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geçirilýär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 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üstüň degişli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birle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k-TM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latin typeface="Times New Roman" panose="02020603050405020304" pitchFamily="18" charset="0"/>
              </a:rPr>
              <a:t>α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topografiki üsti kesýän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yzygydyr.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tekizlik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ýapgytlygy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berilse, onda edil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tertipde meseläni işläp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bolar.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 bilen berlen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boýunça tekizligiň aralygyny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 bolar.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53672" y="6218735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362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belgili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gurmagyň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endParaRPr lang="tk-TM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tk-TM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belgili proýeksiyalar.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Eger-de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deňeşdirilende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ujypsyz bolsalar (has beteri hem ol predmetler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kanunalaýyk gelmeýän üstler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bolsalar, mysal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baýyrlaryň üstleri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onda ol predmeti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Monžuň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usulynda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 örän amatsyz bolýar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 ýagdaýlarda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belgili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diýilýän proýeksiýalar ulanylýar.</a:t>
            </a: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059" y="95588"/>
            <a:ext cx="119635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Bellik: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Nokatlaryň proýeksiýalaryny harplary ulanman, diňe san belgileri bilen hem görkezmek bolýar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 elmydama 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ýagdaýda ýerleşdirilýär we köplenç halatlarda 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bellenilyar. HQ tekizlige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esasy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ya-da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nulynjy</a:t>
            </a:r>
          </a:p>
          <a:p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derejeli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diyilyar. 01 tekizlik deregine Dekartyn koordinatalar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sistemasyndaky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ХОУ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almak bolar.</a:t>
            </a:r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3" descr="D:\Şahsy dokument\Bawa\Ismailow ÇG\Cyzuw geometriya çyzgylar\soky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9" y="153826"/>
            <a:ext cx="5457678" cy="617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399" y="6105067"/>
            <a:ext cx="976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k-TM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12084" y="111621"/>
            <a:ext cx="6268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 perpendikulýardyr (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Soňra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h''v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a''b''s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üçburçlykdyr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getirijileriň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simmetriýa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okunyň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1646</TotalTime>
  <Words>769</Words>
  <Application>Microsoft Office PowerPoint</Application>
  <PresentationFormat>Широкоэкранный</PresentationFormat>
  <Paragraphs>49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177</cp:revision>
  <dcterms:created xsi:type="dcterms:W3CDTF">2020-05-31T16:38:52Z</dcterms:created>
  <dcterms:modified xsi:type="dcterms:W3CDTF">2021-02-08T18:38:59Z</dcterms:modified>
</cp:coreProperties>
</file>