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99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87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86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604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44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477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55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932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677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02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47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6E3AF-3E2C-4E9E-B8AB-DE8D233F2F69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06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0485" y="280519"/>
            <a:ext cx="11412415" cy="56677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tk-TM" sz="5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taýýarlaýan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standartlary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berjaý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etmegini</a:t>
            </a:r>
            <a:r>
              <a:rPr lang="tk-TM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barlamagyň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tertibi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Ödürilýän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standartda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gelişini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hr-H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 standartlaşdyrylyşynyň tertibini barlamak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faktorlar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91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031" y="439615"/>
            <a:ext cx="11438792" cy="612823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Barlaga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öňünden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tanyşmak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tanyşmak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barlagyň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maksadyny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tk-TM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fektiwligini</a:t>
            </a:r>
            <a:r>
              <a:rPr lang="tk-TM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kesgitlemäge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ýardam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tanyşmagyň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tk-TM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öndürýän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önüminiň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gerekli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ýygnalýar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gurluşy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öndürýän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barlanýan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böleginiň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agramy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nusgalarynyň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öňki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barlaglaryň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barlaglarynyň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tk-TM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281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160" y="230910"/>
            <a:ext cx="11456377" cy="629298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Ödürilýän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standartda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gelişini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gelişi,tehniki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tassyklanan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çyzgylaryna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instruksiýalaryna,tehnologiki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prosesslere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barlaglary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alizetmek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dokumentlriň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hemmesi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barlanylýar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deňeşdirilýär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barlanylýar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-230909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-230909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480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5635" y="184727"/>
            <a:ext cx="11508509" cy="639156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faktorlara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üns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bermeli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Standartlaryň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normatiw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dokumentler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sazlaşygy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Standartlaşdyrylmagyň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edilişi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Kärhanada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standartlaryň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üpjünçiligini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guramaklygy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hilli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standartyna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gelýän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k-TM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derejesindäki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prosessleri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tk-TM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çalyşyp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derejeli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hünärmentler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tk-TM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edilişini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09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799" y="277090"/>
            <a:ext cx="11554691" cy="6326909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smtClean="0"/>
              <a:t> </a:t>
            </a: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gutarmak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gutarmagyň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goýberilen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kemçilikleriňüstüni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açmak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möhletini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plan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düzmek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gutarylýar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netijelerini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aşyrmak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Barlagdan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Türkmenstandartlary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netijä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gelýär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standartyna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normatiw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dokumentlere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gelmedik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satylamagyny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303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037" y="258618"/>
            <a:ext cx="11536218" cy="6216073"/>
          </a:xfrm>
        </p:spPr>
        <p:txBody>
          <a:bodyPr>
            <a:no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belli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möhlet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Dokumentler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gelmedik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düzetmäge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belli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birmöhlet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aralygynda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lanylmagy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ýalňyşlar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goýberilen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sanksiýalar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çäreler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görülýär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ýalňyşlar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goýberilen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düzedilmedik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ýagdaýynda,barlagyň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prokuratura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organlara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iberilýär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geçmedik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ulanmakdan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mahrum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9359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373</Words>
  <Application>Microsoft Office PowerPoint</Application>
  <PresentationFormat>Широкоэкранный</PresentationFormat>
  <Paragraphs>29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Tema: Önüm taýýarlaýan kärhananyň standartlary berjaý etmegini barlamagyň tertibi. 1. Ödürilýän önümiň standartda gabat gelişini barlamak 2. Kärhananyň standartlaşdyrylyşynyň tertibini barlamak 3. Barlag wagtynda esasy faktorlar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Metrologiki derňew shemalary 1. Döwlet metrologiki shema 2. Metrologiki derňew döwründe geçirilýän çäreler</dc:title>
  <dc:creator>Аманов Гуйчгельды</dc:creator>
  <cp:lastModifiedBy>Аманов Гуйчгельды</cp:lastModifiedBy>
  <cp:revision>19</cp:revision>
  <dcterms:created xsi:type="dcterms:W3CDTF">2020-12-30T08:40:54Z</dcterms:created>
  <dcterms:modified xsi:type="dcterms:W3CDTF">2021-01-20T12:31:12Z</dcterms:modified>
</cp:coreProperties>
</file>