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02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6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13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460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4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46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51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69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00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1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6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8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28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22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87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7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8858F6-3BC0-4BE6-A38D-D1C54EEA36AE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1DACF9-0D1C-40BC-A195-6DA22F253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44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145" y="833873"/>
            <a:ext cx="10723419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endParaRPr lang="tk-TM" sz="3200" b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BIOSENOZ WE BIOGEOSENOZ, OLARYŇ </a:t>
            </a:r>
            <a:endParaRPr lang="tk-TM" sz="3200" b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DÜZÜMI WE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GURLUŞY.</a:t>
            </a:r>
          </a:p>
          <a:p>
            <a:pPr algn="ctr"/>
            <a:r>
              <a:rPr lang="en-US" sz="32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okuwyň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meýilnamasy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k-TM" sz="3200" b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Biosenoz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gurluşy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200" b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Biogeosenoz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düşünje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6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86" y="749611"/>
            <a:ext cx="106534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Biosenoz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onuň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gurluşy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</a:t>
            </a:r>
            <a:endParaRPr lang="tk-TM" sz="3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just"/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Tebigatda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organizmleriň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her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biri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beýleki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köp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sanly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organizmler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bilen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bilelikde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özara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baglanyşykda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gatnaşykda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ýaşaýarlar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Şol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gatnaşyklar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baglanyşyklar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oňaýly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hem-de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oňaýsyz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bolup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bilýärler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Beýleki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organizmler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bilen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özara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gatnaşykda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bolmak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tarapdan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iýmitlenmek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köpelmek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goranmak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ýaşaýyş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gurşawynyň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amatsyz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şertlerine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döz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gelmek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janly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organizmler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üçin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zerurdyr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Ikinji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tarapdan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bolsa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aýry-aýry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organizmleriň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ýaşamagy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üçin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ýitgidir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göniden-göni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abanýan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howpdyr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Janly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organizmleriň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biri-birine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edýän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täsirlerine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umumylykda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gurşawyň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biotik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täsirleri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diýip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at </a:t>
            </a:r>
            <a:r>
              <a:rPr lang="en-US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berilýär</a:t>
            </a:r>
            <a:r>
              <a:rPr lang="en-US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3200" dirty="0">
              <a:ln w="0">
                <a:solidFill>
                  <a:schemeClr val="accent4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19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92D050"/>
            </a:gs>
            <a:gs pos="85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9257" y="632268"/>
            <a:ext cx="10668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Organizmiň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daşyny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gurşap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alýan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janly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gurşawa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organizmleriň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biosenotik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gurşawy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diýilýär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Her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görnüşiň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wekilleri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organizmleriň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biri-biriniň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arasyndaky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gatnaşyklar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olaryň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kadaly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ýaşaýşyny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doly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suratda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üpjün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edýän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gurşawunda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ýaşap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bilmäge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ukyplydyrlar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Başgaça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aýdylanda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janly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organizmler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ýer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ýüzünde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islendik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utgaşykda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däl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-de,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bilelikde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ýaşamagyň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kesgitli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toplumyny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emele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getirip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ýaşaýarlar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Şol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toplumyň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düzümine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bilelikde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ýaşaşmaga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uýgunlaşan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ýöriteleşen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görnüşler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girýärler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Bilelikde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ýaşaşýan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hem-de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özara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baglanyşykda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bolan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janly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organizmleriň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toparlanmalaryna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biosenoz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diýilýär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latynça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bios ―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ýaşaýyş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‖,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senoz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―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umumy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‖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diýmegi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aňladýar</a:t>
            </a:r>
            <a:r>
              <a:rPr lang="en-US" sz="3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63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4000">
              <a:srgbClr val="92D050"/>
            </a:gs>
            <a:gs pos="17000">
              <a:schemeClr val="accent3">
                <a:lumMod val="95000"/>
                <a:lumOff val="5000"/>
              </a:schemeClr>
            </a:gs>
            <a:gs pos="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6403" y="229115"/>
            <a:ext cx="57955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Biosenoz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adalgasy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ilkinji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gezek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1877-nji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Kil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uniwersitetiniň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professory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400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Mýobiusyň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işinde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peýda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Demirgazyk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deňzinden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getirlen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içi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ustrisaly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bankanyň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içindäki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janly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organizmleri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organizmleriň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toplumy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atlandyrýar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K.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Mýobius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gury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ýaşaýan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organizmleriň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toparlanmalaryny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öwrenende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biosenoz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garaýyşlar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ulgamyny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konsepsiýany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ulanýar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Biosenoz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garaýyşlara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görnükli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alymy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W.W.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Dokuçaýew</a:t>
            </a:r>
            <a:r>
              <a:rPr lang="tk-TM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(1846-1903) </a:t>
            </a:r>
            <a:r>
              <a:rPr lang="tk-TM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tk-TM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6403" cy="4499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932" y="0"/>
            <a:ext cx="2870068" cy="44994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00743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ähmiýet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beripdir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toplumlaryň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araçäkleri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köplenç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anyk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bildirmän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beýlekilere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utgaşyp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gidýär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araçäkler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käbir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halatlarda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biri-birine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geçip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bilýärler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85385" y="4484211"/>
            <a:ext cx="194316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chemeClr val="accent3"/>
                </a:solidFill>
              </a:rPr>
              <a:t>K. </a:t>
            </a:r>
            <a:r>
              <a:rPr lang="en-US" sz="2800" b="1" dirty="0" err="1" smtClean="0">
                <a:ln/>
                <a:solidFill>
                  <a:schemeClr val="accent3"/>
                </a:solidFill>
              </a:rPr>
              <a:t>Mýobius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0622" y="4484211"/>
            <a:ext cx="2923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W.W.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Dokuçaýew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87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FF0000"/>
            </a:gs>
            <a:gs pos="55000">
              <a:schemeClr val="accent3">
                <a:lumMod val="95000"/>
                <a:lumOff val="5000"/>
              </a:schemeClr>
            </a:gs>
            <a:gs pos="78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226" y="776184"/>
            <a:ext cx="107841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Ekologiýanyň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toplumlaryň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döreýşiniň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gurluşynyň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olardaky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janly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organizmleriň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bilelikde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ýaşaýşynyň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kanunalaýyklyklaryny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öwrenýän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bölüme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sinekologiýa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biosenologiýa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Biosenozyň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eýeleýän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meýdanyna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biotop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berilýär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Başgaça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aýdylanda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biotop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munuň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özi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biosenozyň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ýaşaýan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ýeridir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latynça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bios -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ýaşaýyş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topos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diýmegi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aňladýar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Biosenozyň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gurluşy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Islendik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ulgamyň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gurluşy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munuň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özi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bölek-leriniň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gatnaşyklardaky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mynasybetdäki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kanunalaýyklygydyr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Biosenozyň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gurluşy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taraply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jähitlerini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tapawutlandyrýarlar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Biosenozyň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gurluşynda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aşakdaky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jähitlerini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tapawutlandyryp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bolar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856342" y="3251200"/>
            <a:ext cx="3468915" cy="280125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Biosenozyň görnüşleriniň gurluşy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397827" y="3251200"/>
            <a:ext cx="3468915" cy="2801257"/>
          </a:xfrm>
          <a:prstGeom prst="cloud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Biosenozyň giňişlik gurluşy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7939312" y="3251200"/>
            <a:ext cx="3468915" cy="2801257"/>
          </a:xfrm>
          <a:prstGeom prst="cloud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Biosenozyň ekologik gurluşy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10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0070C0"/>
            </a:gs>
            <a:gs pos="18000">
              <a:schemeClr val="accent3">
                <a:lumMod val="95000"/>
                <a:lumOff val="5000"/>
              </a:schemeClr>
            </a:gs>
            <a:gs pos="78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0" y="638912"/>
            <a:ext cx="10769600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k-TM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Biogeosenoz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düşünje</a:t>
            </a:r>
            <a:endParaRPr lang="en-US" sz="28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Biogeosenoz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ýeriň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ýüzüniň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birmeňzeş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uçastogy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kesgitli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düzümli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janly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biosenoz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we abiotic (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atmosferanyň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ýere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golaý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ýerleşen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gatlagy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energiýasy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toprak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çyglylyk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daşky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gurşawyň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şertleri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komponentleri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bar,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komponentler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maddalaryň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aýlanyşygy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energiýanyň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akymy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bütewi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topluma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birleşýärler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Biogeosenoz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grekçe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bio –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ýaşaýyş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geo –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koinos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diýmegi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aňladýar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adalgasy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ylma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ilkinji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1940-njy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görnükli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alymy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W.N.Sukaçew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(1880-1967)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girizilýär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meşhur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alym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biogeosenoz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ylmy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düşünjäni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işläp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düzdi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Biogeosenozyň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düzüm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bölegine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janly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jansyz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komponentler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girýärler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569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4000">
              <a:srgbClr val="FFC000"/>
            </a:gs>
            <a:gs pos="18000">
              <a:schemeClr val="accent3">
                <a:lumMod val="95000"/>
                <a:lumOff val="5000"/>
              </a:schemeClr>
            </a:gs>
            <a:gs pos="32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771" y="711200"/>
            <a:ext cx="1172754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Biogeosenozyň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janly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komponentine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awtotrof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organizmler</a:t>
            </a:r>
            <a:r>
              <a:rPr lang="tk-TM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87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produsentler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ýaşyl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ösümlikler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geterotrof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organizmler-konsumentler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haýwanlar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kömelekler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bakteriýalaryň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köpüsi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wiruslar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we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organiki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maddalary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dargadyjylar-redusentler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kömelekler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mikroorganizmler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degişlidirler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Biogeosenoz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durnukly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ulgam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organiki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komponentler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organiki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komponentler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toprak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çyglylyk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atmosfera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aýrylmaz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baglanyşyklydyr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baglanyşygy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aşakdaky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görnüşde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beýan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mümkin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Biogeosenozyň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gurluşy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strukturasy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Produsentler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organiki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maddalary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Öndürijiler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ýaşyl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ösümlikler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Konsumentler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organiki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maddalary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edijiler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haýwanlar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Redusentler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organiki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maddalary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dargadyjylar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kömelekler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mikroorganizmler</a:t>
            </a:r>
            <a:r>
              <a:rPr lang="en-US" sz="29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900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610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2019-10-06T18:50:04Z</dcterms:created>
  <dcterms:modified xsi:type="dcterms:W3CDTF">2019-10-10T09:45:50Z</dcterms:modified>
</cp:coreProperties>
</file>