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547679-73EC-4048-8E75-E96F76E3D1FB}" type="doc">
      <dgm:prSet loTypeId="urn:microsoft.com/office/officeart/2005/8/layout/vList6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6145C8-AA16-4456-BF61-12ADE286901A}">
      <dgm:prSet phldrT="[Текст]"/>
      <dgm:spPr/>
      <dgm:t>
        <a:bodyPr/>
        <a:lstStyle/>
        <a:p>
          <a:r>
            <a:rPr lang="tk-TM"/>
            <a:t>Ylahy söýgi</a:t>
          </a:r>
          <a:endParaRPr lang="ru-RU"/>
        </a:p>
      </dgm:t>
    </dgm:pt>
    <dgm:pt modelId="{E25E2B73-4035-46C9-AEDF-6A068C2A79AF}" type="parTrans" cxnId="{0CB1B6A4-128A-45A4-A315-36E2C3B495D2}">
      <dgm:prSet/>
      <dgm:spPr/>
      <dgm:t>
        <a:bodyPr/>
        <a:lstStyle/>
        <a:p>
          <a:endParaRPr lang="ru-RU"/>
        </a:p>
      </dgm:t>
    </dgm:pt>
    <dgm:pt modelId="{75091804-F9CC-4256-8930-F40F68A5C532}" type="sibTrans" cxnId="{0CB1B6A4-128A-45A4-A315-36E2C3B495D2}">
      <dgm:prSet/>
      <dgm:spPr/>
      <dgm:t>
        <a:bodyPr/>
        <a:lstStyle/>
        <a:p>
          <a:endParaRPr lang="ru-RU"/>
        </a:p>
      </dgm:t>
    </dgm:pt>
    <dgm:pt modelId="{2BA68BC4-29E4-4C32-A843-9C5B82044FA6}">
      <dgm:prSet phldrT="[Текст]"/>
      <dgm:spPr/>
      <dgm:t>
        <a:bodyPr/>
        <a:lstStyle/>
        <a:p>
          <a:r>
            <a:rPr lang="tk-TM"/>
            <a:t>Zemin söýgüsi</a:t>
          </a:r>
          <a:endParaRPr lang="ru-RU"/>
        </a:p>
      </dgm:t>
    </dgm:pt>
    <dgm:pt modelId="{37C4BC92-ECFB-4A32-B794-E4FE32353CE0}" type="parTrans" cxnId="{E50A9771-0D09-4D33-BE93-FFA38691B8DE}">
      <dgm:prSet/>
      <dgm:spPr/>
      <dgm:t>
        <a:bodyPr/>
        <a:lstStyle/>
        <a:p>
          <a:endParaRPr lang="ru-RU"/>
        </a:p>
      </dgm:t>
    </dgm:pt>
    <dgm:pt modelId="{CDEC2AB7-0230-4156-87AC-402491BE5339}" type="sibTrans" cxnId="{E50A9771-0D09-4D33-BE93-FFA38691B8DE}">
      <dgm:prSet/>
      <dgm:spPr/>
      <dgm:t>
        <a:bodyPr/>
        <a:lstStyle/>
        <a:p>
          <a:endParaRPr lang="ru-RU"/>
        </a:p>
      </dgm:t>
    </dgm:pt>
    <dgm:pt modelId="{41F641D9-2D8B-4D57-8922-991335FE8CBF}">
      <dgm:prSet phldrT="[Текст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mähir </a:t>
          </a:r>
          <a:r>
            <a:rPr lang="tk-TM">
              <a:latin typeface="Times New Roman" panose="02020603050405020304" pitchFamily="18" charset="0"/>
              <a:cs typeface="Times New Roman" panose="02020603050405020304" pitchFamily="18" charset="0"/>
            </a:rPr>
            <a:t>- ten duşgy ýokgundysy bolmadyk söýgi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399246-1315-480B-8914-E7F14AF55E99}" type="parTrans" cxnId="{0405056D-8006-4EAE-8A6B-624901A22F8B}">
      <dgm:prSet/>
      <dgm:spPr/>
      <dgm:t>
        <a:bodyPr/>
        <a:lstStyle/>
        <a:p>
          <a:endParaRPr lang="ru-RU"/>
        </a:p>
      </dgm:t>
    </dgm:pt>
    <dgm:pt modelId="{80F059B6-9A75-461A-9EFD-4A8358683555}" type="sibTrans" cxnId="{0405056D-8006-4EAE-8A6B-624901A22F8B}">
      <dgm:prSet/>
      <dgm:spPr/>
      <dgm:t>
        <a:bodyPr/>
        <a:lstStyle/>
        <a:p>
          <a:endParaRPr lang="ru-RU"/>
        </a:p>
      </dgm:t>
    </dgm:pt>
    <dgm:pt modelId="{C5B270CB-AB58-4C00-B5EE-0F80FE013EB2}">
      <dgm:prSet phldrT="[Текст]" custT="1"/>
      <dgm:spPr/>
      <dgm:t>
        <a:bodyPr/>
        <a:lstStyle/>
        <a:p>
          <a:pPr algn="ctr"/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Ýaradan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Ýaradylanyň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arasyndaky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söýgüdir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9F1B50-DC8E-4039-A1F1-CD6D9424D44C}" type="parTrans" cxnId="{E6C11DA4-E612-4C88-A814-179F544EEDC4}">
      <dgm:prSet/>
      <dgm:spPr/>
      <dgm:t>
        <a:bodyPr/>
        <a:lstStyle/>
        <a:p>
          <a:endParaRPr lang="ru-RU"/>
        </a:p>
      </dgm:t>
    </dgm:pt>
    <dgm:pt modelId="{9D533F69-8080-40C5-9EAD-3B2C2467A2FD}" type="sibTrans" cxnId="{E6C11DA4-E612-4C88-A814-179F544EEDC4}">
      <dgm:prSet/>
      <dgm:spPr/>
      <dgm:t>
        <a:bodyPr/>
        <a:lstStyle/>
        <a:p>
          <a:endParaRPr lang="ru-RU"/>
        </a:p>
      </dgm:t>
    </dgm:pt>
    <dgm:pt modelId="{66270772-E6DA-4C72-B195-914E5BDFE5C8}">
      <dgm:prSet phldrT="[Текст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yşk</a:t>
          </a:r>
          <a:r>
            <a:rPr lang="tk-TM">
              <a:latin typeface="Times New Roman" panose="02020603050405020304" pitchFamily="18" charset="0"/>
              <a:cs typeface="Times New Roman" panose="02020603050405020304" pitchFamily="18" charset="0"/>
            </a:rPr>
            <a:t>- söginiň iň ýokary derjesi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41ED6B-6149-4639-ADAE-001A0E3759C2}" type="parTrans" cxnId="{42EC8D3F-0AEA-44C3-B229-48DEE5DBE59B}">
      <dgm:prSet/>
      <dgm:spPr/>
      <dgm:t>
        <a:bodyPr/>
        <a:lstStyle/>
        <a:p>
          <a:endParaRPr lang="ru-RU"/>
        </a:p>
      </dgm:t>
    </dgm:pt>
    <dgm:pt modelId="{E705FAC7-B6B6-4FB5-98EE-2473852A1BA7}" type="sibTrans" cxnId="{42EC8D3F-0AEA-44C3-B229-48DEE5DBE59B}">
      <dgm:prSet/>
      <dgm:spPr/>
      <dgm:t>
        <a:bodyPr/>
        <a:lstStyle/>
        <a:p>
          <a:endParaRPr lang="ru-RU"/>
        </a:p>
      </dgm:t>
    </dgm:pt>
    <dgm:pt modelId="{B75C32FE-C680-4D0A-97EC-35FB01EF2DEA}">
      <dgm:prSet phldrT="[Текст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 muhabbetdir</a:t>
          </a:r>
          <a:r>
            <a:rPr lang="tk-TM">
              <a:latin typeface="Times New Roman" panose="02020603050405020304" pitchFamily="18" charset="0"/>
              <a:cs typeface="Times New Roman" panose="02020603050405020304" pitchFamily="18" charset="0"/>
            </a:rPr>
            <a:t>- mähir yşk sögi bilen bagryň badaşmagy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F7E80D-92E3-4EB6-8A5C-285340CE327A}" type="parTrans" cxnId="{5B394527-4828-48D7-A48C-2EEB6A2B3339}">
      <dgm:prSet/>
      <dgm:spPr/>
      <dgm:t>
        <a:bodyPr/>
        <a:lstStyle/>
        <a:p>
          <a:endParaRPr lang="ru-RU"/>
        </a:p>
      </dgm:t>
    </dgm:pt>
    <dgm:pt modelId="{F768A7FE-D65D-422C-B7E8-1FCCECC9C255}" type="sibTrans" cxnId="{5B394527-4828-48D7-A48C-2EEB6A2B3339}">
      <dgm:prSet/>
      <dgm:spPr/>
      <dgm:t>
        <a:bodyPr/>
        <a:lstStyle/>
        <a:p>
          <a:endParaRPr lang="ru-RU"/>
        </a:p>
      </dgm:t>
    </dgm:pt>
    <dgm:pt modelId="{9141AE98-AFC2-4750-B4FC-56662E97B2C1}">
      <dgm:prSet phldrT="[Текст]" custT="1"/>
      <dgm:spPr/>
      <dgm:t>
        <a:bodyPr/>
        <a:lstStyle/>
        <a:p>
          <a:pPr algn="ctr"/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192A30-85CB-4812-865F-360B9EB79EF0}" type="parTrans" cxnId="{80FACAAD-C2C0-4CBA-B20A-ADA81D95C1EF}">
      <dgm:prSet/>
      <dgm:spPr/>
      <dgm:t>
        <a:bodyPr/>
        <a:lstStyle/>
        <a:p>
          <a:endParaRPr lang="ru-RU"/>
        </a:p>
      </dgm:t>
    </dgm:pt>
    <dgm:pt modelId="{06CB97AE-3DC7-4F3C-969D-1E0B1A4FEA36}" type="sibTrans" cxnId="{80FACAAD-C2C0-4CBA-B20A-ADA81D95C1EF}">
      <dgm:prSet/>
      <dgm:spPr/>
      <dgm:t>
        <a:bodyPr/>
        <a:lstStyle/>
        <a:p>
          <a:endParaRPr lang="ru-RU"/>
        </a:p>
      </dgm:t>
    </dgm:pt>
    <dgm:pt modelId="{4C6AA5BC-5414-4FFE-B7CF-B3127C42B072}" type="pres">
      <dgm:prSet presAssocID="{7E547679-73EC-4048-8E75-E96F76E3D1F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4E9B97-E14E-4E49-80C6-FFB7CA752917}" type="pres">
      <dgm:prSet presAssocID="{7F6145C8-AA16-4456-BF61-12ADE286901A}" presName="linNode" presStyleCnt="0"/>
      <dgm:spPr/>
    </dgm:pt>
    <dgm:pt modelId="{A467FE58-AFC5-4398-B3B8-AA159ED3D5DC}" type="pres">
      <dgm:prSet presAssocID="{7F6145C8-AA16-4456-BF61-12ADE286901A}" presName="parentShp" presStyleLbl="node1" presStyleIdx="0" presStyleCnt="2" custScaleX="82044" custLinFactNeighborX="-9836" custLinFactNeighborY="19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64FB2-0BC3-4ECB-BE57-8C7C089604FC}" type="pres">
      <dgm:prSet presAssocID="{7F6145C8-AA16-4456-BF61-12ADE286901A}" presName="childShp" presStyleLbl="bgAccFollowNode1" presStyleIdx="0" presStyleCnt="2" custScaleX="108082" custScaleY="165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E025A6-181B-4E35-8AA5-727B11FA82E5}" type="pres">
      <dgm:prSet presAssocID="{75091804-F9CC-4256-8930-F40F68A5C532}" presName="spacing" presStyleCnt="0"/>
      <dgm:spPr/>
    </dgm:pt>
    <dgm:pt modelId="{3634AA35-33FC-4195-B4DA-8850F8A52D88}" type="pres">
      <dgm:prSet presAssocID="{2BA68BC4-29E4-4C32-A843-9C5B82044FA6}" presName="linNode" presStyleCnt="0"/>
      <dgm:spPr/>
    </dgm:pt>
    <dgm:pt modelId="{EE0895F6-B1DB-40C0-8D80-ABC61E38E2DA}" type="pres">
      <dgm:prSet presAssocID="{2BA68BC4-29E4-4C32-A843-9C5B82044FA6}" presName="parentShp" presStyleLbl="node1" presStyleIdx="1" presStyleCnt="2" custScaleX="79877" custLinFactNeighborX="-309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A24073-8B3A-4892-A046-8544B42770DB}" type="pres">
      <dgm:prSet presAssocID="{2BA68BC4-29E4-4C32-A843-9C5B82044FA6}" presName="childShp" presStyleLbl="bgAccFollowNode1" presStyleIdx="1" presStyleCnt="2" custScaleX="112065" custScaleY="188667" custLinFactNeighborX="4662" custLinFactNeighborY="2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05056D-8006-4EAE-8A6B-624901A22F8B}" srcId="{2BA68BC4-29E4-4C32-A843-9C5B82044FA6}" destId="{41F641D9-2D8B-4D57-8922-991335FE8CBF}" srcOrd="0" destOrd="0" parTransId="{EE399246-1315-480B-8914-E7F14AF55E99}" sibTransId="{80F059B6-9A75-461A-9EFD-4A8358683555}"/>
    <dgm:cxn modelId="{5B394527-4828-48D7-A48C-2EEB6A2B3339}" srcId="{2BA68BC4-29E4-4C32-A843-9C5B82044FA6}" destId="{B75C32FE-C680-4D0A-97EC-35FB01EF2DEA}" srcOrd="2" destOrd="0" parTransId="{3DF7E80D-92E3-4EB6-8A5C-285340CE327A}" sibTransId="{F768A7FE-D65D-422C-B7E8-1FCCECC9C255}"/>
    <dgm:cxn modelId="{80FACAAD-C2C0-4CBA-B20A-ADA81D95C1EF}" srcId="{7F6145C8-AA16-4456-BF61-12ADE286901A}" destId="{9141AE98-AFC2-4750-B4FC-56662E97B2C1}" srcOrd="0" destOrd="0" parTransId="{15192A30-85CB-4812-865F-360B9EB79EF0}" sibTransId="{06CB97AE-3DC7-4F3C-969D-1E0B1A4FEA36}"/>
    <dgm:cxn modelId="{EA8EA126-52E8-4D14-AA50-B99D085E1CB2}" type="presOf" srcId="{B75C32FE-C680-4D0A-97EC-35FB01EF2DEA}" destId="{47A24073-8B3A-4892-A046-8544B42770DB}" srcOrd="0" destOrd="2" presId="urn:microsoft.com/office/officeart/2005/8/layout/vList6"/>
    <dgm:cxn modelId="{45BEEFE8-9EC8-4EC4-B7D9-B8BA88064FAF}" type="presOf" srcId="{7E547679-73EC-4048-8E75-E96F76E3D1FB}" destId="{4C6AA5BC-5414-4FFE-B7CF-B3127C42B072}" srcOrd="0" destOrd="0" presId="urn:microsoft.com/office/officeart/2005/8/layout/vList6"/>
    <dgm:cxn modelId="{E6DD56BE-9041-469E-BBD7-03C33153DCC6}" type="presOf" srcId="{66270772-E6DA-4C72-B195-914E5BDFE5C8}" destId="{47A24073-8B3A-4892-A046-8544B42770DB}" srcOrd="0" destOrd="1" presId="urn:microsoft.com/office/officeart/2005/8/layout/vList6"/>
    <dgm:cxn modelId="{CB9B6AF7-F6F5-4E8D-AB74-19F1143E8498}" type="presOf" srcId="{7F6145C8-AA16-4456-BF61-12ADE286901A}" destId="{A467FE58-AFC5-4398-B3B8-AA159ED3D5DC}" srcOrd="0" destOrd="0" presId="urn:microsoft.com/office/officeart/2005/8/layout/vList6"/>
    <dgm:cxn modelId="{1C2A37E7-41CF-4035-AB1D-BDB1AD9CC155}" type="presOf" srcId="{41F641D9-2D8B-4D57-8922-991335FE8CBF}" destId="{47A24073-8B3A-4892-A046-8544B42770DB}" srcOrd="0" destOrd="0" presId="urn:microsoft.com/office/officeart/2005/8/layout/vList6"/>
    <dgm:cxn modelId="{0CB1B6A4-128A-45A4-A315-36E2C3B495D2}" srcId="{7E547679-73EC-4048-8E75-E96F76E3D1FB}" destId="{7F6145C8-AA16-4456-BF61-12ADE286901A}" srcOrd="0" destOrd="0" parTransId="{E25E2B73-4035-46C9-AEDF-6A068C2A79AF}" sibTransId="{75091804-F9CC-4256-8930-F40F68A5C532}"/>
    <dgm:cxn modelId="{42EC8D3F-0AEA-44C3-B229-48DEE5DBE59B}" srcId="{2BA68BC4-29E4-4C32-A843-9C5B82044FA6}" destId="{66270772-E6DA-4C72-B195-914E5BDFE5C8}" srcOrd="1" destOrd="0" parTransId="{4841ED6B-6149-4639-ADAE-001A0E3759C2}" sibTransId="{E705FAC7-B6B6-4FB5-98EE-2473852A1BA7}"/>
    <dgm:cxn modelId="{936E4A32-7BB3-4ABC-AE9C-72C67E9551CF}" type="presOf" srcId="{C5B270CB-AB58-4C00-B5EE-0F80FE013EB2}" destId="{16664FB2-0BC3-4ECB-BE57-8C7C089604FC}" srcOrd="0" destOrd="1" presId="urn:microsoft.com/office/officeart/2005/8/layout/vList6"/>
    <dgm:cxn modelId="{E6C11DA4-E612-4C88-A814-179F544EEDC4}" srcId="{7F6145C8-AA16-4456-BF61-12ADE286901A}" destId="{C5B270CB-AB58-4C00-B5EE-0F80FE013EB2}" srcOrd="1" destOrd="0" parTransId="{649F1B50-DC8E-4039-A1F1-CD6D9424D44C}" sibTransId="{9D533F69-8080-40C5-9EAD-3B2C2467A2FD}"/>
    <dgm:cxn modelId="{04233FB3-F36E-4D41-9720-2296D01591DA}" type="presOf" srcId="{2BA68BC4-29E4-4C32-A843-9C5B82044FA6}" destId="{EE0895F6-B1DB-40C0-8D80-ABC61E38E2DA}" srcOrd="0" destOrd="0" presId="urn:microsoft.com/office/officeart/2005/8/layout/vList6"/>
    <dgm:cxn modelId="{4F18170D-F06E-44EF-B612-CB1F73964146}" type="presOf" srcId="{9141AE98-AFC2-4750-B4FC-56662E97B2C1}" destId="{16664FB2-0BC3-4ECB-BE57-8C7C089604FC}" srcOrd="0" destOrd="0" presId="urn:microsoft.com/office/officeart/2005/8/layout/vList6"/>
    <dgm:cxn modelId="{E50A9771-0D09-4D33-BE93-FFA38691B8DE}" srcId="{7E547679-73EC-4048-8E75-E96F76E3D1FB}" destId="{2BA68BC4-29E4-4C32-A843-9C5B82044FA6}" srcOrd="1" destOrd="0" parTransId="{37C4BC92-ECFB-4A32-B794-E4FE32353CE0}" sibTransId="{CDEC2AB7-0230-4156-87AC-402491BE5339}"/>
    <dgm:cxn modelId="{09E3C303-BC87-493A-994B-2D8D88C6C255}" type="presParOf" srcId="{4C6AA5BC-5414-4FFE-B7CF-B3127C42B072}" destId="{264E9B97-E14E-4E49-80C6-FFB7CA752917}" srcOrd="0" destOrd="0" presId="urn:microsoft.com/office/officeart/2005/8/layout/vList6"/>
    <dgm:cxn modelId="{656C1974-8CE4-4E46-9C33-A02E036933E5}" type="presParOf" srcId="{264E9B97-E14E-4E49-80C6-FFB7CA752917}" destId="{A467FE58-AFC5-4398-B3B8-AA159ED3D5DC}" srcOrd="0" destOrd="0" presId="urn:microsoft.com/office/officeart/2005/8/layout/vList6"/>
    <dgm:cxn modelId="{78670B2E-3920-49C3-931A-17EB7A4AC366}" type="presParOf" srcId="{264E9B97-E14E-4E49-80C6-FFB7CA752917}" destId="{16664FB2-0BC3-4ECB-BE57-8C7C089604FC}" srcOrd="1" destOrd="0" presId="urn:microsoft.com/office/officeart/2005/8/layout/vList6"/>
    <dgm:cxn modelId="{8EA16885-96CC-47DA-A9C2-5C3906F48801}" type="presParOf" srcId="{4C6AA5BC-5414-4FFE-B7CF-B3127C42B072}" destId="{F8E025A6-181B-4E35-8AA5-727B11FA82E5}" srcOrd="1" destOrd="0" presId="urn:microsoft.com/office/officeart/2005/8/layout/vList6"/>
    <dgm:cxn modelId="{AB98AC91-2F58-43EE-BACF-AB2F8310E1AC}" type="presParOf" srcId="{4C6AA5BC-5414-4FFE-B7CF-B3127C42B072}" destId="{3634AA35-33FC-4195-B4DA-8850F8A52D88}" srcOrd="2" destOrd="0" presId="urn:microsoft.com/office/officeart/2005/8/layout/vList6"/>
    <dgm:cxn modelId="{56290666-8657-4B22-9A61-CC88B7B6E2FB}" type="presParOf" srcId="{3634AA35-33FC-4195-B4DA-8850F8A52D88}" destId="{EE0895F6-B1DB-40C0-8D80-ABC61E38E2DA}" srcOrd="0" destOrd="0" presId="urn:microsoft.com/office/officeart/2005/8/layout/vList6"/>
    <dgm:cxn modelId="{8FAA2D03-78CF-4BC2-AC67-4DA79C69BB47}" type="presParOf" srcId="{3634AA35-33FC-4195-B4DA-8850F8A52D88}" destId="{47A24073-8B3A-4892-A046-8544B42770D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64FB2-0BC3-4ECB-BE57-8C7C089604FC}">
      <dsp:nvSpPr>
        <dsp:cNvPr id="0" name=""/>
        <dsp:cNvSpPr/>
      </dsp:nvSpPr>
      <dsp:spPr>
        <a:xfrm>
          <a:off x="3575287" y="2553"/>
          <a:ext cx="6812623" cy="19782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ctr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Ýaradan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bilen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Ýaradylanyň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arasyndaky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söýgüdir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5287" y="249832"/>
        <a:ext cx="6070786" cy="1483675"/>
      </dsp:txXfrm>
    </dsp:sp>
    <dsp:sp modelId="{A467FE58-AFC5-4398-B3B8-AA159ED3D5DC}">
      <dsp:nvSpPr>
        <dsp:cNvPr id="0" name=""/>
        <dsp:cNvSpPr/>
      </dsp:nvSpPr>
      <dsp:spPr>
        <a:xfrm>
          <a:off x="0" y="419477"/>
          <a:ext cx="3447597" cy="11919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4000" kern="1200"/>
            <a:t>Ylahy söýgi</a:t>
          </a:r>
          <a:endParaRPr lang="ru-RU" sz="4000" kern="1200"/>
        </a:p>
      </dsp:txBody>
      <dsp:txXfrm>
        <a:off x="58186" y="477663"/>
        <a:ext cx="3331225" cy="1075571"/>
      </dsp:txXfrm>
    </dsp:sp>
    <dsp:sp modelId="{47A24073-8B3A-4892-A046-8544B42770DB}">
      <dsp:nvSpPr>
        <dsp:cNvPr id="0" name=""/>
        <dsp:cNvSpPr/>
      </dsp:nvSpPr>
      <dsp:spPr>
        <a:xfrm>
          <a:off x="3451920" y="2102531"/>
          <a:ext cx="7063679" cy="22488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mähir </a:t>
          </a:r>
          <a:r>
            <a:rPr lang="tk-TM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- ten duşgy ýokgundysy bolmadyk söýgi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yşk</a:t>
          </a:r>
          <a:r>
            <a:rPr lang="tk-TM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- söginiň iň ýokary derjesi 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 muhabbetdir</a:t>
          </a:r>
          <a:r>
            <a:rPr lang="tk-TM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- mähir yşk sögi bilen bagryň badaşmagy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1920" y="2383632"/>
        <a:ext cx="6220378" cy="1686603"/>
      </dsp:txXfrm>
    </dsp:sp>
    <dsp:sp modelId="{EE0895F6-B1DB-40C0-8D80-ABC61E38E2DA}">
      <dsp:nvSpPr>
        <dsp:cNvPr id="0" name=""/>
        <dsp:cNvSpPr/>
      </dsp:nvSpPr>
      <dsp:spPr>
        <a:xfrm>
          <a:off x="0" y="2628410"/>
          <a:ext cx="3356537" cy="11919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4000" kern="1200"/>
            <a:t>Zemin söýgüsi</a:t>
          </a:r>
          <a:endParaRPr lang="ru-RU" sz="4000" kern="1200"/>
        </a:p>
      </dsp:txBody>
      <dsp:txXfrm>
        <a:off x="58186" y="2686596"/>
        <a:ext cx="3240165" cy="1075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7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51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66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6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5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91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35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0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2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9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75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D2F67-2255-46E0-AB55-9B7EE4148818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DCE1F-3680-40DA-8EFA-B3F8F1DE2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39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6331" y="342900"/>
            <a:ext cx="11245361" cy="1072662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tk-TM" sz="5400" dirty="0" smtClean="0">
                <a:solidFill>
                  <a:schemeClr val="bg1"/>
                </a:solidFill>
                <a:latin typeface="Algerian" panose="04020705040A02060702" pitchFamily="82" charset="0"/>
              </a:rPr>
              <a:t>Millet we maŞgala 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31" y="1602767"/>
            <a:ext cx="11245361" cy="4903542"/>
          </a:xfrm>
          <a:solidFill>
            <a:schemeClr val="accent5">
              <a:lumMod val="75000"/>
            </a:schemeClr>
          </a:solidFill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1907931" y="1951864"/>
            <a:ext cx="76683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Milletiň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düýp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mazmuny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emele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gelşi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7838" y="2648316"/>
            <a:ext cx="53721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Millilik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milletçilik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41771" y="3426630"/>
            <a:ext cx="67275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400" spc="-3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ru-RU" sz="4400" spc="-3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Söýgi</a:t>
            </a:r>
            <a:r>
              <a:rPr lang="ru-RU" sz="4400" spc="-3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spc="-3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nika</a:t>
            </a:r>
            <a:r>
              <a:rPr lang="ru-RU" sz="4400" spc="-3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spc="-3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maşgala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18846" y="4451058"/>
            <a:ext cx="9293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Häzirkizaman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adamzat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jemgyýetinde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ilatyň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ösüşi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demografi</a:t>
            </a:r>
            <a:r>
              <a:rPr lang="sq-AL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 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meseleler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9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k-TM" dirty="0" smtClean="0">
                <a:latin typeface="Algerian" panose="04020705040A02060702" pitchFamily="82" charset="0"/>
              </a:rPr>
              <a:t>NIKA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Monogamiýa -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gamos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we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nikalylyk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Poligamýa</a:t>
            </a:r>
            <a:r>
              <a:rPr lang="tk-TM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pole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kän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diýmekdir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nikalylyk</a:t>
            </a:r>
            <a:endParaRPr lang="tk-TM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Endogamiýa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Içgi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nikalylyk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Ekzogamiýa</a:t>
            </a:r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nikalylyk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051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185" y="228601"/>
            <a:ext cx="11509130" cy="861646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</a:rPr>
              <a:t>Maşgala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185" y="1292470"/>
            <a:ext cx="11509130" cy="5442438"/>
          </a:xfr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b="1" dirty="0" smtClean="0"/>
              <a:t>	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serişdesidir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umumylyklarynyň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formasydyr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nesliniň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etdirilmegini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şertlendirýär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tejribä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endiklerine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ýuridiki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baglanyşygynyň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düzgünleşdirilmesidir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çagalary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terbiýelemekligi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gerekliliklerini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birikdirilen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garyndaşlyk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2142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8069" y="286971"/>
            <a:ext cx="11359662" cy="6192960"/>
          </a:xfr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dirty="0" smtClean="0"/>
              <a:t>	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biri-birinden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tapawutlanmaýar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binýady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şahsyýetiň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ojagy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ýetginjeklik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endiklerini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barmaklygyň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öwrenmekligi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pikirlenmäni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umumadamzat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gazananlaryna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aralaşýar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düşünmäge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903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938" y="365125"/>
            <a:ext cx="11517924" cy="1325563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Häzirkizaman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adamzat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jemgyýetinde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ilatyň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ösüşi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demografi</a:t>
            </a:r>
            <a:r>
              <a:rPr lang="sq-AL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meseleler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938" y="1825624"/>
            <a:ext cx="11517924" cy="4733437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marL="0" indent="0" algn="just">
              <a:buNone/>
            </a:pPr>
            <a:r>
              <a:rPr lang="tk-TM" dirty="0" smtClean="0"/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aýallara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erkeklere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obalylara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şäherlilere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maşgalalylara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maşgalasyzlara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sallahlara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dullara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oýnaýan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Hakykatdan-da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agdyklyk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iýdirip-içirmek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geýindirmek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okadyp-öwretmek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terbiýe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artdyrylmagyny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öwürýär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159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1692" y="322139"/>
            <a:ext cx="11473962" cy="6219337"/>
          </a:xfr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tk-TM" i="1" dirty="0" smtClean="0"/>
              <a:t>	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Demografiýa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Aslynda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grapho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ýazýaryn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gadymy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sözlerinden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Demografiýanyň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şaherçede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etrapda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welaýatda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sebitde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köplügidir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köplük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köplükdir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dogrusy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7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dogluşynyň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pes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ölüm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köpelmegine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azalmagyna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göçüp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göçüp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gidýänleriň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sanynyň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köpelmegine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azalmagyna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21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3" y="382711"/>
            <a:ext cx="11623431" cy="1147152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err="1"/>
              <a:t>Milletiň</a:t>
            </a:r>
            <a:r>
              <a:rPr lang="ru-RU" dirty="0"/>
              <a:t> </a:t>
            </a:r>
            <a:r>
              <a:rPr lang="ru-RU" dirty="0" err="1"/>
              <a:t>düýp</a:t>
            </a:r>
            <a:r>
              <a:rPr lang="ru-RU" dirty="0"/>
              <a:t> </a:t>
            </a:r>
            <a:r>
              <a:rPr lang="ru-RU" dirty="0" err="1"/>
              <a:t>mazmuny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gelşi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3" y="1843210"/>
            <a:ext cx="11623431" cy="4777398"/>
          </a:xfrm>
        </p:spPr>
      </p:pic>
      <p:sp>
        <p:nvSpPr>
          <p:cNvPr id="5" name="Прямоугольник 4"/>
          <p:cNvSpPr/>
          <p:nvPr/>
        </p:nvSpPr>
        <p:spPr>
          <a:xfrm>
            <a:off x="202223" y="1929754"/>
            <a:ext cx="11702561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Millet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kapitalistik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jemgyýetiniň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döreden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taryhy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umumylygydyr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Bu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ykdysady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umumylykdyr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olaryň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territoriýa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çäk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diliniň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birligi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psihiki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aýratynlygy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taýdan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durmuş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medeni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däp-dessurlaryndan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has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ýokary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umumylykdyr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Bu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umumylykda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kesgitleýji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orun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ykdysady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faktorlara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degişlidir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Her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jemgyýetde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millet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wajyp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orun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tutýar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Millet belli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teritorial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çäklerde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taryhyň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dowamynda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kemala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gelen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adamlaryň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durnukly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birleşmesi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oňa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bitewi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dil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din,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däp-dessur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medeni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psihiki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umumylyk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şonuň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agzalaryna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özlerini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başgalardan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tapawutlandyrýan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bitewilige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degişlidiklerini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aňlamaklyk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häsiýeti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mahsus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bolýar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12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823" y="445232"/>
            <a:ext cx="11236570" cy="6069868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tk-TM" dirty="0" smtClean="0"/>
              <a:t>	</a:t>
            </a:r>
            <a:r>
              <a:rPr lang="en-US" sz="35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en-US" sz="3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döremekligi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birek-birek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alyşmaklyga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bitewileşmeklige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tereritorial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umumylyk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döremekliginiň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umumylygy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birikdiriji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degişliligini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ykbalyň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aňmaklyk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adamlarda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millilik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duýgusyny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berkidýär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döränden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bitewi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organizm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nikalar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nessilleri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terbiýelemek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ýaşamaklyk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görnüşindäki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teritorial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guramasyny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döretmeklige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çalyşýar</a:t>
            </a:r>
            <a:r>
              <a:rPr lang="tk-TM" sz="3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992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7" y="365125"/>
            <a:ext cx="11561885" cy="107444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k-TM" dirty="0" smtClean="0"/>
              <a:t>Milletiň kemala geliş döwri</a:t>
            </a:r>
            <a:endParaRPr lang="ru-RU" dirty="0"/>
          </a:p>
        </p:txBody>
      </p:sp>
      <p:pic>
        <p:nvPicPr>
          <p:cNvPr id="19" name="Объект 1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" y="1804695"/>
            <a:ext cx="11632223" cy="4798327"/>
          </a:xfrm>
        </p:spPr>
      </p:pic>
      <p:sp>
        <p:nvSpPr>
          <p:cNvPr id="4" name="Стрелка вправо 3"/>
          <p:cNvSpPr/>
          <p:nvPr/>
        </p:nvSpPr>
        <p:spPr>
          <a:xfrm>
            <a:off x="8449136" y="2610634"/>
            <a:ext cx="721336" cy="43624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Скругленный прямоугольник 31781"/>
          <p:cNvSpPr>
            <a:spLocks noChangeArrowheads="1"/>
          </p:cNvSpPr>
          <p:nvPr/>
        </p:nvSpPr>
        <p:spPr bwMode="auto">
          <a:xfrm>
            <a:off x="9302262" y="2079626"/>
            <a:ext cx="2514600" cy="1321777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Kapitalizim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31782"/>
          <p:cNvSpPr>
            <a:spLocks noChangeArrowheads="1"/>
          </p:cNvSpPr>
          <p:nvPr/>
        </p:nvSpPr>
        <p:spPr bwMode="auto">
          <a:xfrm>
            <a:off x="9341906" y="3584259"/>
            <a:ext cx="2474956" cy="1321849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Millet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233378" y="2572411"/>
            <a:ext cx="648793" cy="43624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Скругленный прямоугольник 31779"/>
          <p:cNvSpPr>
            <a:spLocks noChangeArrowheads="1"/>
          </p:cNvSpPr>
          <p:nvPr/>
        </p:nvSpPr>
        <p:spPr bwMode="auto">
          <a:xfrm>
            <a:off x="6057980" y="3577139"/>
            <a:ext cx="2110074" cy="1328969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31778"/>
          <p:cNvSpPr>
            <a:spLocks noChangeArrowheads="1"/>
          </p:cNvSpPr>
          <p:nvPr/>
        </p:nvSpPr>
        <p:spPr bwMode="auto">
          <a:xfrm>
            <a:off x="6057980" y="2055812"/>
            <a:ext cx="2259367" cy="134559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Feodalizim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499410" y="2668174"/>
            <a:ext cx="424766" cy="38666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Скругленный прямоугольник 31774"/>
          <p:cNvSpPr>
            <a:spLocks noChangeArrowheads="1"/>
          </p:cNvSpPr>
          <p:nvPr/>
        </p:nvSpPr>
        <p:spPr bwMode="auto">
          <a:xfrm>
            <a:off x="1674936" y="3580314"/>
            <a:ext cx="638175" cy="1176323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Tire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Скругленный прямоугольник 31773"/>
          <p:cNvSpPr>
            <a:spLocks noChangeArrowheads="1"/>
          </p:cNvSpPr>
          <p:nvPr/>
        </p:nvSpPr>
        <p:spPr bwMode="auto">
          <a:xfrm>
            <a:off x="1065336" y="3560154"/>
            <a:ext cx="609600" cy="119648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Urug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Скругленный прямоугольник 31772"/>
          <p:cNvSpPr>
            <a:spLocks noChangeArrowheads="1"/>
          </p:cNvSpPr>
          <p:nvPr/>
        </p:nvSpPr>
        <p:spPr bwMode="auto">
          <a:xfrm>
            <a:off x="316889" y="3560154"/>
            <a:ext cx="742951" cy="119648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Maşgala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31776"/>
          <p:cNvSpPr>
            <a:spLocks noChangeArrowheads="1"/>
          </p:cNvSpPr>
          <p:nvPr/>
        </p:nvSpPr>
        <p:spPr bwMode="auto">
          <a:xfrm>
            <a:off x="3086100" y="3608073"/>
            <a:ext cx="1872762" cy="1179498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Taýpa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Скругленный прямоугольник 31775"/>
          <p:cNvSpPr>
            <a:spLocks noChangeArrowheads="1"/>
          </p:cNvSpPr>
          <p:nvPr/>
        </p:nvSpPr>
        <p:spPr bwMode="auto">
          <a:xfrm>
            <a:off x="2996907" y="2079626"/>
            <a:ext cx="2060662" cy="134559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ilik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Скругленный прямоугольник 31771"/>
          <p:cNvSpPr>
            <a:spLocks noChangeArrowheads="1"/>
          </p:cNvSpPr>
          <p:nvPr/>
        </p:nvSpPr>
        <p:spPr bwMode="auto">
          <a:xfrm>
            <a:off x="254977" y="2079626"/>
            <a:ext cx="2171700" cy="134559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durmuş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obşinasy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375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11386038" cy="114715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k-TM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tk-TM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Millilik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milletçilik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88124"/>
            <a:ext cx="11386038" cy="4835768"/>
          </a:xfr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k-TM" b="1" dirty="0" smtClean="0"/>
              <a:t>	</a:t>
            </a:r>
            <a:r>
              <a:rPr lang="ru-RU" sz="35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Millilik</a:t>
            </a:r>
            <a:r>
              <a:rPr lang="ru-RU" sz="3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birikdiriji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millete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degişliligini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ykbalyň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aňmaklyk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adamlarda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millilik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duýgusyny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berkidýär</a:t>
            </a:r>
            <a:r>
              <a:rPr lang="en-US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Milletleriň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öwrenýän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Etnografiýa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diýilip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mahsus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babalarynan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milletiniň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halyny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alabaý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tazyny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öýüni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şaý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seplerini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tahýany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getirip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bileris</a:t>
            </a:r>
            <a:r>
              <a:rPr lang="ru-RU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63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746" y="365125"/>
            <a:ext cx="11271738" cy="10152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6600" dirty="0" err="1">
                <a:solidFill>
                  <a:schemeClr val="bg1"/>
                </a:solidFill>
              </a:rPr>
              <a:t>Milletçilik</a:t>
            </a:r>
            <a:r>
              <a:rPr lang="ru-RU" sz="6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18285" cy="435133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ru-RU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Milletçilik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millet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garşysyna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goýmakdyr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Milletçiligiň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soňy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şowinizme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taryhda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Gitleriň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milliýetçilik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şowinizimi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söweşine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açdy</a:t>
            </a:r>
            <a:r>
              <a:rPr lang="ru-RU" dirty="0" smtClean="0"/>
              <a:t>. </a:t>
            </a:r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t="2010" r="11423" b="5524"/>
          <a:stretch/>
        </p:blipFill>
        <p:spPr>
          <a:xfrm>
            <a:off x="395654" y="1825625"/>
            <a:ext cx="562414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27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500338" cy="1325563"/>
          </a:xfr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pc="-3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Söýgi</a:t>
            </a:r>
            <a:r>
              <a:rPr lang="ru-RU" spc="-3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pc="-3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nika</a:t>
            </a:r>
            <a:r>
              <a:rPr lang="ru-RU" spc="-3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pc="-3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maşgala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1825624"/>
            <a:ext cx="11500338" cy="4918075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dirty="0" smtClean="0"/>
              <a:t>	</a:t>
            </a:r>
            <a:r>
              <a:rPr lang="ru-RU" sz="3000" dirty="0" err="1" smtClean="0"/>
              <a:t>Söýgi</a:t>
            </a:r>
            <a:r>
              <a:rPr lang="ru-RU" sz="3000" dirty="0" smtClean="0"/>
              <a:t> </a:t>
            </a:r>
            <a:r>
              <a:rPr lang="ru-RU" sz="3000" dirty="0" err="1"/>
              <a:t>çuň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durnukly</a:t>
            </a:r>
            <a:r>
              <a:rPr lang="ru-RU" sz="3000" dirty="0"/>
              <a:t> </a:t>
            </a:r>
            <a:r>
              <a:rPr lang="ru-RU" sz="3000" dirty="0" err="1"/>
              <a:t>ahlak</a:t>
            </a:r>
            <a:r>
              <a:rPr lang="ru-RU" sz="3000" dirty="0"/>
              <a:t> </a:t>
            </a:r>
            <a:r>
              <a:rPr lang="ru-RU" sz="3000" dirty="0" err="1"/>
              <a:t>estetiki</a:t>
            </a:r>
            <a:r>
              <a:rPr lang="ru-RU" sz="3000" dirty="0"/>
              <a:t> </a:t>
            </a:r>
            <a:r>
              <a:rPr lang="ru-RU" sz="3000" dirty="0" err="1"/>
              <a:t>duýgudyr</a:t>
            </a:r>
            <a:r>
              <a:rPr lang="ru-RU" sz="3000" dirty="0"/>
              <a:t>. "</a:t>
            </a:r>
            <a:r>
              <a:rPr lang="ru-RU" sz="3000" dirty="0" err="1"/>
              <a:t>Söýgi</a:t>
            </a:r>
            <a:r>
              <a:rPr lang="ru-RU" sz="3000" dirty="0"/>
              <a:t>" </a:t>
            </a:r>
            <a:r>
              <a:rPr lang="ru-RU" sz="3000" dirty="0" err="1"/>
              <a:t>düşünjesi</a:t>
            </a:r>
            <a:r>
              <a:rPr lang="ru-RU" sz="3000" dirty="0"/>
              <a:t> </a:t>
            </a:r>
            <a:r>
              <a:rPr lang="ru-RU" sz="3000" dirty="0" err="1"/>
              <a:t>örän</a:t>
            </a:r>
            <a:r>
              <a:rPr lang="ru-RU" sz="3000" dirty="0"/>
              <a:t> </a:t>
            </a:r>
            <a:r>
              <a:rPr lang="ru-RU" sz="3000" dirty="0" err="1"/>
              <a:t>çuň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giň</a:t>
            </a:r>
            <a:r>
              <a:rPr lang="ru-RU" sz="3000" dirty="0"/>
              <a:t> </a:t>
            </a:r>
            <a:r>
              <a:rPr lang="ru-RU" sz="3000" dirty="0" err="1"/>
              <a:t>düşünje</a:t>
            </a:r>
            <a:r>
              <a:rPr lang="ru-RU" sz="3000" dirty="0"/>
              <a:t>. </a:t>
            </a:r>
            <a:r>
              <a:rPr lang="ru-RU" sz="3000" dirty="0" err="1"/>
              <a:t>Umuman</a:t>
            </a:r>
            <a:r>
              <a:rPr lang="ru-RU" sz="3000" dirty="0"/>
              <a:t>, </a:t>
            </a:r>
            <a:r>
              <a:rPr lang="ru-RU" sz="3000" dirty="0" err="1"/>
              <a:t>söýgi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nika</a:t>
            </a:r>
            <a:r>
              <a:rPr lang="ru-RU" sz="3000" dirty="0"/>
              <a:t> </a:t>
            </a:r>
            <a:r>
              <a:rPr lang="ru-RU" sz="3000" dirty="0" err="1"/>
              <a:t>birleşmesinde</a:t>
            </a:r>
            <a:r>
              <a:rPr lang="ru-RU" sz="3000" dirty="0"/>
              <a:t> </a:t>
            </a:r>
            <a:r>
              <a:rPr lang="ru-RU" sz="3000" dirty="0" err="1"/>
              <a:t>döreýän</a:t>
            </a:r>
            <a:r>
              <a:rPr lang="ru-RU" sz="3000" dirty="0"/>
              <a:t> </a:t>
            </a:r>
            <a:r>
              <a:rPr lang="ru-RU" sz="3000" dirty="0" err="1"/>
              <a:t>söýgi</a:t>
            </a:r>
            <a:r>
              <a:rPr lang="ru-RU" sz="3000" dirty="0"/>
              <a:t> </a:t>
            </a:r>
            <a:r>
              <a:rPr lang="ru-RU" sz="3000" dirty="0" err="1"/>
              <a:t>birmanyly</a:t>
            </a:r>
            <a:r>
              <a:rPr lang="ru-RU" sz="3000" dirty="0"/>
              <a:t> </a:t>
            </a:r>
            <a:r>
              <a:rPr lang="ru-RU" sz="3000" dirty="0" err="1"/>
              <a:t>däldir</a:t>
            </a:r>
            <a:r>
              <a:rPr lang="ru-RU" sz="3000" dirty="0" smtClean="0"/>
              <a:t>,</a:t>
            </a:r>
            <a:r>
              <a:rPr lang="tk-TM" sz="3000" dirty="0" smtClean="0"/>
              <a:t> çünki </a:t>
            </a:r>
            <a:r>
              <a:rPr lang="ru-RU" sz="3000" dirty="0" err="1"/>
              <a:t>söýgi</a:t>
            </a:r>
            <a:r>
              <a:rPr lang="ru-RU" sz="3000" dirty="0"/>
              <a:t>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görnüşlerde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gatnaşyklarda</a:t>
            </a:r>
            <a:r>
              <a:rPr lang="ru-RU" sz="3000" dirty="0"/>
              <a:t> </a:t>
            </a:r>
            <a:r>
              <a:rPr lang="ru-RU" sz="3000" dirty="0" err="1"/>
              <a:t>bolup</a:t>
            </a:r>
            <a:r>
              <a:rPr lang="ru-RU" sz="3000" dirty="0"/>
              <a:t> </a:t>
            </a:r>
            <a:r>
              <a:rPr lang="ru-RU" sz="3000" dirty="0" err="1"/>
              <a:t>biler</a:t>
            </a:r>
            <a:r>
              <a:rPr lang="ru-RU" sz="3000" dirty="0"/>
              <a:t>. </a:t>
            </a:r>
            <a:r>
              <a:rPr lang="en-US" sz="3000" dirty="0" err="1"/>
              <a:t>Milli</a:t>
            </a:r>
            <a:r>
              <a:rPr lang="en-US" sz="3000" dirty="0"/>
              <a:t> </a:t>
            </a:r>
            <a:r>
              <a:rPr lang="en-US" sz="3000" dirty="0" err="1"/>
              <a:t>söýgi</a:t>
            </a:r>
            <a:r>
              <a:rPr lang="en-US" sz="3000" dirty="0"/>
              <a:t> </a:t>
            </a:r>
            <a:r>
              <a:rPr lang="en-US" sz="3000" dirty="0" err="1"/>
              <a:t>duýgulary</a:t>
            </a:r>
            <a:r>
              <a:rPr lang="en-US" sz="3000" dirty="0"/>
              <a:t> hem belli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derejede</a:t>
            </a:r>
            <a:r>
              <a:rPr lang="en-US" sz="3000" dirty="0"/>
              <a:t> </a:t>
            </a:r>
            <a:r>
              <a:rPr lang="en-US" sz="3000" dirty="0" err="1"/>
              <a:t>beýleki</a:t>
            </a:r>
            <a:r>
              <a:rPr lang="en-US" sz="3000" dirty="0"/>
              <a:t> </a:t>
            </a:r>
            <a:r>
              <a:rPr lang="en-US" sz="3000" dirty="0" err="1"/>
              <a:t>halklaryň</a:t>
            </a:r>
            <a:r>
              <a:rPr lang="en-US" sz="3000" dirty="0"/>
              <a:t> </a:t>
            </a:r>
            <a:r>
              <a:rPr lang="en-US" sz="3000" dirty="0" err="1"/>
              <a:t>milletleriň</a:t>
            </a:r>
            <a:r>
              <a:rPr lang="en-US" sz="3000" dirty="0"/>
              <a:t> </a:t>
            </a:r>
            <a:r>
              <a:rPr lang="en-US" sz="3000" dirty="0" err="1"/>
              <a:t>söýgi</a:t>
            </a:r>
            <a:r>
              <a:rPr lang="en-US" sz="3000" dirty="0"/>
              <a:t> </a:t>
            </a:r>
            <a:r>
              <a:rPr lang="en-US" sz="3000" dirty="0" err="1"/>
              <a:t>duýgularyndan</a:t>
            </a:r>
            <a:r>
              <a:rPr lang="en-US" sz="3000" dirty="0"/>
              <a:t> </a:t>
            </a:r>
            <a:r>
              <a:rPr lang="en-US" sz="3000" dirty="0" err="1"/>
              <a:t>tapawutlanýar</a:t>
            </a:r>
            <a:r>
              <a:rPr lang="en-US" sz="3000" dirty="0"/>
              <a:t>. </a:t>
            </a:r>
            <a:r>
              <a:rPr lang="en-US" sz="3000" dirty="0" smtClean="0"/>
              <a:t>O</a:t>
            </a:r>
            <a:r>
              <a:rPr lang="tk-TM" sz="3000" dirty="0" smtClean="0"/>
              <a:t>l</a:t>
            </a:r>
            <a:r>
              <a:rPr lang="en-US" sz="3000" dirty="0" smtClean="0"/>
              <a:t> </a:t>
            </a:r>
            <a:r>
              <a:rPr lang="en-US" sz="3000" dirty="0" err="1"/>
              <a:t>duýgular</a:t>
            </a:r>
            <a:r>
              <a:rPr lang="en-US" sz="3000" dirty="0"/>
              <a:t> </a:t>
            </a:r>
            <a:r>
              <a:rPr lang="en-US" sz="3000" dirty="0" err="1"/>
              <a:t>dini</a:t>
            </a:r>
            <a:r>
              <a:rPr lang="en-US" sz="3000" dirty="0"/>
              <a:t> we </a:t>
            </a:r>
            <a:r>
              <a:rPr lang="en-US" sz="3000" dirty="0" err="1"/>
              <a:t>milli</a:t>
            </a:r>
            <a:r>
              <a:rPr lang="en-US" sz="3000" dirty="0"/>
              <a:t> </a:t>
            </a:r>
            <a:r>
              <a:rPr lang="en-US" sz="3000" dirty="0" err="1"/>
              <a:t>däp-dessurlary</a:t>
            </a:r>
            <a:r>
              <a:rPr lang="en-US" sz="3000" dirty="0"/>
              <a:t> </a:t>
            </a:r>
            <a:r>
              <a:rPr lang="en-US" sz="3000" dirty="0" err="1"/>
              <a:t>bilen</a:t>
            </a:r>
            <a:r>
              <a:rPr lang="en-US" sz="3000" dirty="0"/>
              <a:t> </a:t>
            </a:r>
            <a:r>
              <a:rPr lang="en-US" sz="3000" dirty="0" err="1"/>
              <a:t>baglanyşykly</a:t>
            </a:r>
            <a:r>
              <a:rPr lang="en-US" sz="3000" dirty="0"/>
              <a:t> </a:t>
            </a:r>
            <a:r>
              <a:rPr lang="en-US" sz="3000" dirty="0" err="1"/>
              <a:t>duýgudyr</a:t>
            </a:r>
            <a:r>
              <a:rPr lang="en-US" sz="3000" dirty="0"/>
              <a:t>.</a:t>
            </a:r>
            <a:r>
              <a:rPr lang="ru-RU" sz="3000" dirty="0"/>
              <a:t> </a:t>
            </a:r>
            <a:r>
              <a:rPr lang="ru-RU" sz="3000" dirty="0" err="1"/>
              <a:t>Türkmemň</a:t>
            </a:r>
            <a:r>
              <a:rPr lang="ru-RU" sz="3000" dirty="0"/>
              <a:t> </a:t>
            </a:r>
            <a:r>
              <a:rPr lang="ru-RU" sz="3000" dirty="0" err="1"/>
              <a:t>milli</a:t>
            </a:r>
            <a:r>
              <a:rPr lang="ru-RU" sz="3000" dirty="0"/>
              <a:t> </a:t>
            </a:r>
            <a:r>
              <a:rPr lang="ru-RU" sz="3000" dirty="0" err="1"/>
              <a:t>söýgi</a:t>
            </a:r>
            <a:r>
              <a:rPr lang="ru-RU" sz="3000" dirty="0"/>
              <a:t> </a:t>
            </a:r>
            <a:r>
              <a:rPr lang="ru-RU" sz="3000" dirty="0" err="1"/>
              <a:t>pelsepesi</a:t>
            </a:r>
            <a:r>
              <a:rPr lang="ru-RU" sz="3000" dirty="0"/>
              <a:t> </a:t>
            </a:r>
            <a:r>
              <a:rPr lang="ru-RU" sz="3000" dirty="0" err="1"/>
              <a:t>hem</a:t>
            </a:r>
            <a:r>
              <a:rPr lang="ru-RU" sz="3000" dirty="0"/>
              <a:t> </a:t>
            </a:r>
            <a:r>
              <a:rPr lang="ru-RU" sz="3000" dirty="0" err="1"/>
              <a:t>çuňňur</a:t>
            </a:r>
            <a:r>
              <a:rPr lang="ru-RU" sz="3000" dirty="0"/>
              <a:t> </a:t>
            </a:r>
            <a:r>
              <a:rPr lang="ru-RU" sz="3000" dirty="0" err="1"/>
              <a:t>manymazmuna</a:t>
            </a:r>
            <a:r>
              <a:rPr lang="ru-RU" sz="3000" dirty="0"/>
              <a:t> </a:t>
            </a:r>
            <a:r>
              <a:rPr lang="ru-RU" sz="3000" dirty="0" err="1"/>
              <a:t>eýedir</a:t>
            </a:r>
            <a:r>
              <a:rPr lang="ru-RU" sz="3000" dirty="0"/>
              <a:t>. </a:t>
            </a:r>
            <a:r>
              <a:rPr lang="ru-RU" sz="3000" dirty="0" err="1"/>
              <a:t>Türkmen</a:t>
            </a:r>
            <a:r>
              <a:rPr lang="ru-RU" sz="3000" dirty="0"/>
              <a:t> </a:t>
            </a:r>
            <a:r>
              <a:rPr lang="ru-RU" sz="3000" dirty="0" err="1"/>
              <a:t>milli</a:t>
            </a:r>
            <a:r>
              <a:rPr lang="ru-RU" sz="3000" dirty="0"/>
              <a:t> </a:t>
            </a:r>
            <a:r>
              <a:rPr lang="ru-RU" sz="3000" dirty="0" err="1"/>
              <a:t>edebiýatynda</a:t>
            </a:r>
            <a:r>
              <a:rPr lang="ru-RU" sz="3000" dirty="0"/>
              <a:t> </a:t>
            </a:r>
            <a:r>
              <a:rPr lang="ru-RU" sz="3000" dirty="0" err="1"/>
              <a:t>söýgini</a:t>
            </a:r>
            <a:r>
              <a:rPr lang="ru-RU" sz="3000" dirty="0"/>
              <a:t> </a:t>
            </a:r>
            <a:r>
              <a:rPr lang="ru-RU" sz="3000" dirty="0" err="1"/>
              <a:t>wasp</a:t>
            </a:r>
            <a:r>
              <a:rPr lang="ru-RU" sz="3000" dirty="0"/>
              <a:t> </a:t>
            </a:r>
            <a:r>
              <a:rPr lang="ru-RU" sz="3000" dirty="0" err="1"/>
              <a:t>edýän</a:t>
            </a:r>
            <a:r>
              <a:rPr lang="ru-RU" sz="3000" dirty="0"/>
              <a:t> </a:t>
            </a:r>
            <a:r>
              <a:rPr lang="ru-RU" sz="3000" dirty="0" err="1"/>
              <a:t>birnäçe</a:t>
            </a:r>
            <a:r>
              <a:rPr lang="ru-RU" sz="3000" dirty="0"/>
              <a:t> </a:t>
            </a:r>
            <a:r>
              <a:rPr lang="ru-RU" sz="3000" dirty="0" err="1"/>
              <a:t>şahyrlar</a:t>
            </a:r>
            <a:r>
              <a:rPr lang="ru-RU" sz="3000" dirty="0"/>
              <a:t> </a:t>
            </a:r>
            <a:r>
              <a:rPr lang="ru-RU" sz="3000" dirty="0" err="1"/>
              <a:t>bar</a:t>
            </a:r>
            <a:r>
              <a:rPr lang="ru-RU" sz="3000" dirty="0"/>
              <a:t> </a:t>
            </a:r>
            <a:r>
              <a:rPr lang="ru-RU" sz="3000" dirty="0" err="1"/>
              <a:t>olardan</a:t>
            </a:r>
            <a:r>
              <a:rPr lang="ru-RU" sz="3000" dirty="0"/>
              <a:t> “</a:t>
            </a:r>
            <a:r>
              <a:rPr lang="ru-RU" sz="3000" dirty="0" err="1"/>
              <a:t>Yşk</a:t>
            </a:r>
            <a:r>
              <a:rPr lang="ru-RU" sz="3000" dirty="0"/>
              <a:t> </a:t>
            </a:r>
            <a:r>
              <a:rPr lang="ru-RU" sz="3000" dirty="0" err="1"/>
              <a:t>mülküniň</a:t>
            </a:r>
            <a:r>
              <a:rPr lang="ru-RU" sz="3000" dirty="0"/>
              <a:t> </a:t>
            </a:r>
            <a:r>
              <a:rPr lang="ru-RU" sz="3000" dirty="0" err="1"/>
              <a:t>şasy</a:t>
            </a:r>
            <a:r>
              <a:rPr lang="ru-RU" sz="3000" dirty="0"/>
              <a:t>” </a:t>
            </a:r>
            <a:r>
              <a:rPr lang="ru-RU" sz="3000" dirty="0" err="1"/>
              <a:t>hasaplanýan</a:t>
            </a:r>
            <a:r>
              <a:rPr lang="ru-RU" sz="3000" dirty="0"/>
              <a:t> </a:t>
            </a:r>
            <a:r>
              <a:rPr lang="ru-RU" sz="3000" dirty="0" err="1"/>
              <a:t>Mollanepes</a:t>
            </a:r>
            <a:r>
              <a:rPr lang="ru-RU" sz="3000" dirty="0"/>
              <a:t> </a:t>
            </a:r>
            <a:r>
              <a:rPr lang="ru-RU" sz="3000" dirty="0" err="1"/>
              <a:t>özüniň</a:t>
            </a:r>
            <a:r>
              <a:rPr lang="ru-RU" sz="3000" dirty="0"/>
              <a:t> “</a:t>
            </a:r>
            <a:r>
              <a:rPr lang="ru-RU" sz="3000" dirty="0" err="1"/>
              <a:t>Zöhre</a:t>
            </a:r>
            <a:r>
              <a:rPr lang="ru-RU" sz="3000" dirty="0"/>
              <a:t> </a:t>
            </a:r>
            <a:r>
              <a:rPr lang="ru-RU" sz="3000" dirty="0" err="1"/>
              <a:t>Tahyr</a:t>
            </a:r>
            <a:r>
              <a:rPr lang="ru-RU" sz="3000" dirty="0"/>
              <a:t> “ </a:t>
            </a:r>
            <a:r>
              <a:rPr lang="ru-RU" sz="3000" dirty="0" err="1"/>
              <a:t>dessanynda</a:t>
            </a:r>
            <a:r>
              <a:rPr lang="ru-RU" sz="3000" dirty="0"/>
              <a:t> </a:t>
            </a:r>
            <a:r>
              <a:rPr lang="ru-RU" sz="3000" dirty="0" err="1"/>
              <a:t>türkmen</a:t>
            </a:r>
            <a:r>
              <a:rPr lang="ru-RU" sz="3000" dirty="0"/>
              <a:t> </a:t>
            </a:r>
            <a:r>
              <a:rPr lang="ru-RU" sz="3000" dirty="0" err="1"/>
              <a:t>milli</a:t>
            </a:r>
            <a:r>
              <a:rPr lang="ru-RU" sz="3000" dirty="0"/>
              <a:t> </a:t>
            </a:r>
            <a:r>
              <a:rPr lang="ru-RU" sz="3000" dirty="0" err="1"/>
              <a:t>söýgi</a:t>
            </a:r>
            <a:r>
              <a:rPr lang="ru-RU" sz="3000" dirty="0"/>
              <a:t> </a:t>
            </a:r>
            <a:r>
              <a:rPr lang="ru-RU" sz="3000" dirty="0" err="1"/>
              <a:t>pelsepesini</a:t>
            </a:r>
            <a:r>
              <a:rPr lang="ru-RU" sz="3000" dirty="0"/>
              <a:t> </a:t>
            </a:r>
            <a:r>
              <a:rPr lang="ru-RU" sz="3000" dirty="0" err="1"/>
              <a:t>ahlak</a:t>
            </a:r>
            <a:r>
              <a:rPr lang="ru-RU" sz="3000" dirty="0"/>
              <a:t> </a:t>
            </a:r>
            <a:r>
              <a:rPr lang="ru-RU" sz="3000" dirty="0" err="1"/>
              <a:t>gözellikleriň</a:t>
            </a:r>
            <a:r>
              <a:rPr lang="ru-RU" sz="3000" dirty="0"/>
              <a:t>, </a:t>
            </a:r>
            <a:r>
              <a:rPr lang="ru-RU" sz="3000" dirty="0" err="1"/>
              <a:t>sylag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hormatyň</a:t>
            </a:r>
            <a:r>
              <a:rPr lang="ru-RU" sz="3000" dirty="0"/>
              <a:t> </a:t>
            </a:r>
            <a:r>
              <a:rPr lang="ru-RU" sz="3000" dirty="0" err="1"/>
              <a:t>şeýle-de</a:t>
            </a:r>
            <a:r>
              <a:rPr lang="ru-RU" sz="3000" dirty="0"/>
              <a:t> </a:t>
            </a:r>
            <a:r>
              <a:rPr lang="ru-RU" sz="3000" dirty="0" err="1"/>
              <a:t>ynamyň</a:t>
            </a:r>
            <a:r>
              <a:rPr lang="ru-RU" sz="3000" dirty="0"/>
              <a:t> </a:t>
            </a:r>
            <a:r>
              <a:rPr lang="ru-RU" sz="3000" dirty="0" err="1"/>
              <a:t>esasynda</a:t>
            </a:r>
            <a:r>
              <a:rPr lang="ru-RU" sz="3000" dirty="0"/>
              <a:t> </a:t>
            </a:r>
            <a:r>
              <a:rPr lang="ru-RU" sz="3000" dirty="0" err="1"/>
              <a:t>döreýändigine</a:t>
            </a:r>
            <a:r>
              <a:rPr lang="ru-RU" sz="3000" dirty="0"/>
              <a:t> </a:t>
            </a:r>
            <a:r>
              <a:rPr lang="ru-RU" sz="3000" dirty="0" err="1"/>
              <a:t>belleýär</a:t>
            </a:r>
            <a:r>
              <a:rPr lang="ru-RU" sz="30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402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/>
          <a:lstStyle/>
          <a:p>
            <a:pPr algn="ctr"/>
            <a:r>
              <a:rPr lang="tk-TM" dirty="0" smtClean="0"/>
              <a:t>Türkmen söýgi pelsepesi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4607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429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pPr algn="ctr"/>
            <a:r>
              <a:rPr lang="tk-TM" sz="6000" dirty="0" smtClean="0">
                <a:latin typeface="Algerian" panose="04020705040A02060702" pitchFamily="82" charset="0"/>
              </a:rPr>
              <a:t>Nika 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108" y="1825624"/>
            <a:ext cx="11394830" cy="475981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çykypdyr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wagşyçylyk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eýýamyna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siwilizasiýasynyň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är-aýal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baglanşdyrýan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monogamma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birgiden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terbiýelemek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birek-birege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jemgyýetçilik-sosial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6978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262</Words>
  <Application>Microsoft Office PowerPoint</Application>
  <PresentationFormat>Широкоэкранный</PresentationFormat>
  <Paragraphs>53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Algerian</vt:lpstr>
      <vt:lpstr>Arial</vt:lpstr>
      <vt:lpstr>Calibri</vt:lpstr>
      <vt:lpstr>Calibri Light</vt:lpstr>
      <vt:lpstr>Times New Roman</vt:lpstr>
      <vt:lpstr>TimesNewRomanPSMT</vt:lpstr>
      <vt:lpstr>Тема Office</vt:lpstr>
      <vt:lpstr>Millet we maŞgala </vt:lpstr>
      <vt:lpstr>Milletiň düýp mazmuny we emele gelşi</vt:lpstr>
      <vt:lpstr>Презентация PowerPoint</vt:lpstr>
      <vt:lpstr>Milletiň kemala geliş döwri</vt:lpstr>
      <vt:lpstr> Millilik we milletçilik </vt:lpstr>
      <vt:lpstr>Milletçilik </vt:lpstr>
      <vt:lpstr>Söýgi, nika, maşgala</vt:lpstr>
      <vt:lpstr>Türkmen söýgi pelsepesi</vt:lpstr>
      <vt:lpstr>Nika </vt:lpstr>
      <vt:lpstr>NIKA</vt:lpstr>
      <vt:lpstr>Maşgala</vt:lpstr>
      <vt:lpstr>Презентация PowerPoint</vt:lpstr>
      <vt:lpstr>Häzirkizaman adamzat jemgyýetinde ilatyň ösüşi we demografiki  meseleler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 we maşgala </dc:title>
  <dc:creator>Lenovo</dc:creator>
  <cp:lastModifiedBy>Lenovo</cp:lastModifiedBy>
  <cp:revision>9</cp:revision>
  <dcterms:created xsi:type="dcterms:W3CDTF">2019-05-11T04:58:30Z</dcterms:created>
  <dcterms:modified xsi:type="dcterms:W3CDTF">2019-05-11T09:20:25Z</dcterms:modified>
</cp:coreProperties>
</file>