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72" r:id="rId6"/>
    <p:sldId id="273" r:id="rId7"/>
    <p:sldId id="263" r:id="rId8"/>
    <p:sldId id="264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F40"/>
    <a:srgbClr val="CC0000"/>
    <a:srgbClr val="000099"/>
    <a:srgbClr val="5F2987"/>
    <a:srgbClr val="D60093"/>
    <a:srgbClr val="006600"/>
    <a:srgbClr val="006666"/>
    <a:srgbClr val="9900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72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3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51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1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63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0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8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67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40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34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13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DBC0-74BE-4910-9BAE-FEEB5FE18BDA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3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799" y="677333"/>
            <a:ext cx="10955867" cy="5655734"/>
          </a:xfrm>
        </p:spPr>
        <p:txBody>
          <a:bodyPr/>
          <a:lstStyle/>
          <a:p>
            <a:r>
              <a:rPr lang="tk-TM" b="1" dirty="0" smtClean="0"/>
              <a:t> Umumy okuwyň </a:t>
            </a:r>
            <a:r>
              <a:rPr lang="ru-RU" b="1" dirty="0" smtClean="0"/>
              <a:t> </a:t>
            </a:r>
            <a:r>
              <a:rPr lang="tk-TM" b="1" dirty="0" smtClean="0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</a:t>
            </a:r>
            <a:r>
              <a:rPr lang="ru-RU" b="1" dirty="0" err="1" smtClean="0"/>
              <a:t>Ýat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</a:t>
            </a:r>
            <a:r>
              <a:rPr lang="ru-RU" b="1" dirty="0" smtClean="0"/>
              <a:t>.</a:t>
            </a:r>
            <a:r>
              <a:rPr lang="tk-TM" b="1" dirty="0" smtClean="0"/>
              <a:t> </a:t>
            </a:r>
            <a:r>
              <a:rPr lang="ru-RU" b="1" dirty="0" err="1" smtClean="0"/>
              <a:t>Ýadyñ</a:t>
            </a:r>
            <a:r>
              <a:rPr lang="ru-RU" b="1" dirty="0" smtClean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tk-TM" b="1" dirty="0"/>
              <a:t>2</a:t>
            </a:r>
            <a:r>
              <a:rPr lang="ru-RU" b="1" dirty="0" smtClean="0"/>
              <a:t>.</a:t>
            </a:r>
            <a:r>
              <a:rPr lang="ru-RU" b="1" dirty="0" err="1" smtClean="0"/>
              <a:t>Baglanşyk</a:t>
            </a:r>
            <a:r>
              <a:rPr lang="ru-RU" b="1" dirty="0" smtClean="0"/>
              <a:t> </a:t>
            </a:r>
            <a:r>
              <a:rPr lang="ru-RU" b="1" dirty="0" err="1"/>
              <a:t>assosiasiýalar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ornaşdyrmanyñ</a:t>
            </a:r>
            <a:r>
              <a:rPr lang="ru-RU" b="1" dirty="0"/>
              <a:t> </a:t>
            </a:r>
            <a:r>
              <a:rPr lang="ru-RU" b="1" dirty="0" err="1"/>
              <a:t>döredijisi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. </a:t>
            </a:r>
            <a:endParaRPr lang="tk-TM" b="1" dirty="0"/>
          </a:p>
          <a:p>
            <a:pPr algn="l"/>
            <a:r>
              <a:rPr lang="tk-TM" b="1" dirty="0" smtClean="0"/>
              <a:t>3. Ýadyň häsiýetli aýratynlyklary.</a:t>
            </a:r>
            <a:endParaRPr lang="ru-RU" dirty="0"/>
          </a:p>
          <a:p>
            <a:pPr algn="l"/>
            <a:r>
              <a:rPr lang="ru-RU" b="1" dirty="0" smtClean="0"/>
              <a:t>4</a:t>
            </a:r>
            <a:r>
              <a:rPr lang="tk-TM" b="1" dirty="0" smtClean="0"/>
              <a:t> </a:t>
            </a:r>
            <a:r>
              <a:rPr lang="ru-RU" b="1" dirty="0" smtClean="0"/>
              <a:t>.</a:t>
            </a:r>
            <a:r>
              <a:rPr lang="tk-TM" b="1" dirty="0" smtClean="0"/>
              <a:t>Ýadyň esasy prosesleri.</a:t>
            </a:r>
            <a:endParaRPr lang="ru-RU" dirty="0"/>
          </a:p>
          <a:p>
            <a:pPr algn="l"/>
            <a:r>
              <a:rPr lang="ru-RU" b="1" dirty="0" smtClean="0"/>
              <a:t>5.</a:t>
            </a:r>
            <a:r>
              <a:rPr lang="tk-TM" b="1" dirty="0" smtClean="0"/>
              <a:t> </a:t>
            </a:r>
            <a:r>
              <a:rPr lang="ru-RU" b="1" dirty="0" smtClean="0"/>
              <a:t>Ý</a:t>
            </a:r>
            <a:r>
              <a:rPr lang="tk-TM" b="1" dirty="0" smtClean="0"/>
              <a:t>adyň aýratynlyklary.</a:t>
            </a:r>
          </a:p>
          <a:p>
            <a:pPr algn="l"/>
            <a:r>
              <a:rPr lang="tk-TM" b="1" dirty="0" smtClean="0"/>
              <a:t>6. </a:t>
            </a:r>
            <a:r>
              <a:rPr lang="ru-RU" b="1" dirty="0" err="1" smtClean="0"/>
              <a:t>Ýadyñ</a:t>
            </a:r>
            <a:r>
              <a:rPr lang="ru-RU" b="1" dirty="0" smtClean="0"/>
              <a:t> </a:t>
            </a:r>
            <a:r>
              <a:rPr lang="ru-RU" b="1" dirty="0" err="1"/>
              <a:t>görnüşleri</a:t>
            </a:r>
            <a:r>
              <a:rPr lang="ru-RU" b="1" dirty="0"/>
              <a:t>.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, 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işiwür</a:t>
            </a:r>
            <a:r>
              <a:rPr lang="ru-RU" b="1" dirty="0"/>
              <a:t> </a:t>
            </a:r>
            <a:r>
              <a:rPr lang="ru-RU" b="1" dirty="0" err="1"/>
              <a:t>ýat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78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0021"/>
            <a:ext cx="10515600" cy="5406942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5F2987"/>
                </a:solidFill>
              </a:rPr>
              <a:t>3</a:t>
            </a:r>
            <a:r>
              <a:rPr lang="en-US" b="1" u="sng" dirty="0">
                <a:solidFill>
                  <a:srgbClr val="5F2987"/>
                </a:solidFill>
              </a:rPr>
              <a:t>. </a:t>
            </a:r>
            <a:r>
              <a:rPr lang="en-US" b="1" u="sng" dirty="0" err="1">
                <a:solidFill>
                  <a:srgbClr val="5F2987"/>
                </a:solidFill>
              </a:rPr>
              <a:t>Emosional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>
                <a:solidFill>
                  <a:srgbClr val="5F2987"/>
                </a:solidFill>
              </a:rPr>
              <a:t>ýat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biziň</a:t>
            </a:r>
            <a:r>
              <a:rPr lang="en-US" b="1" dirty="0"/>
              <a:t> </a:t>
            </a:r>
            <a:r>
              <a:rPr lang="en-US" b="1" dirty="0" err="1"/>
              <a:t>başdan</a:t>
            </a:r>
            <a:r>
              <a:rPr lang="en-US" b="1" dirty="0"/>
              <a:t> </a:t>
            </a:r>
            <a:r>
              <a:rPr lang="en-US" b="1" dirty="0" err="1"/>
              <a:t>geçiren</a:t>
            </a:r>
            <a:r>
              <a:rPr lang="en-US" b="1" dirty="0"/>
              <a:t> </a:t>
            </a:r>
            <a:r>
              <a:rPr lang="en-US" b="1" dirty="0" err="1"/>
              <a:t>duýgularymyzy</a:t>
            </a:r>
            <a:r>
              <a:rPr lang="en-US" b="1" dirty="0"/>
              <a:t>,</a:t>
            </a:r>
          </a:p>
          <a:p>
            <a:pPr marL="0" indent="0">
              <a:buNone/>
            </a:pPr>
            <a:r>
              <a:rPr lang="en-US" b="1" dirty="0" err="1"/>
              <a:t>emosional</a:t>
            </a:r>
            <a:r>
              <a:rPr lang="en-US" b="1" dirty="0"/>
              <a:t> </a:t>
            </a:r>
            <a:r>
              <a:rPr lang="en-US" b="1" dirty="0" err="1"/>
              <a:t>ýagdaýlarymyzyň</a:t>
            </a:r>
            <a:r>
              <a:rPr lang="en-US" b="1" dirty="0"/>
              <a:t> </a:t>
            </a:r>
            <a:r>
              <a:rPr lang="en-US" b="1" dirty="0" err="1"/>
              <a:t>aýratynlyklaryny</a:t>
            </a:r>
            <a:r>
              <a:rPr lang="en-US" b="1" dirty="0"/>
              <a:t> </a:t>
            </a:r>
            <a:r>
              <a:rPr lang="en-US" b="1" dirty="0" err="1"/>
              <a:t>suratlandyrýar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/>
              <a:t>4</a:t>
            </a:r>
            <a:r>
              <a:rPr lang="en-US" b="1" dirty="0"/>
              <a:t>. </a:t>
            </a:r>
            <a:r>
              <a:rPr lang="en-US" b="1" dirty="0" err="1"/>
              <a:t>Ýadyň</a:t>
            </a:r>
            <a:r>
              <a:rPr lang="en-US" b="1" dirty="0"/>
              <a:t> </a:t>
            </a:r>
            <a:r>
              <a:rPr lang="en-US" b="1" dirty="0" err="1"/>
              <a:t>ýokary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</a:t>
            </a:r>
            <a:r>
              <a:rPr lang="en-US" b="1" dirty="0" err="1"/>
              <a:t>diňe</a:t>
            </a:r>
            <a:r>
              <a:rPr lang="en-US" b="1" dirty="0"/>
              <a:t> </a:t>
            </a:r>
            <a:r>
              <a:rPr lang="en-US" b="1" dirty="0" err="1"/>
              <a:t>adama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 smtClean="0"/>
              <a:t>bu</a:t>
            </a:r>
            <a:r>
              <a:rPr lang="tk-TM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 smtClean="0">
                <a:solidFill>
                  <a:srgbClr val="5F2987"/>
                </a:solidFill>
              </a:rPr>
              <a:t>werbal</a:t>
            </a:r>
            <a:r>
              <a:rPr lang="en-US" b="1" u="sng" dirty="0" smtClean="0">
                <a:solidFill>
                  <a:srgbClr val="5F2987"/>
                </a:solidFill>
              </a:rPr>
              <a:t> </a:t>
            </a:r>
            <a:r>
              <a:rPr lang="en-US" b="1" dirty="0">
                <a:solidFill>
                  <a:srgbClr val="5F2987"/>
                </a:solidFill>
              </a:rPr>
              <a:t>(</a:t>
            </a:r>
            <a:r>
              <a:rPr lang="en-US" b="1" dirty="0" err="1">
                <a:solidFill>
                  <a:srgbClr val="5F2987"/>
                </a:solidFill>
              </a:rPr>
              <a:t>söz-logiki</a:t>
            </a:r>
            <a:r>
              <a:rPr lang="en-US" b="1" dirty="0">
                <a:solidFill>
                  <a:srgbClr val="5F2987"/>
                </a:solidFill>
              </a:rPr>
              <a:t>, </a:t>
            </a:r>
            <a:r>
              <a:rPr lang="en-US" b="1" dirty="0" err="1">
                <a:solidFill>
                  <a:srgbClr val="5F2987"/>
                </a:solidFill>
              </a:rPr>
              <a:t>semantiki</a:t>
            </a:r>
            <a:r>
              <a:rPr lang="en-US" b="1" dirty="0">
                <a:solidFill>
                  <a:srgbClr val="5F2987"/>
                </a:solidFill>
              </a:rPr>
              <a:t>) </a:t>
            </a:r>
            <a:r>
              <a:rPr lang="en-US" b="1" dirty="0" err="1">
                <a:solidFill>
                  <a:srgbClr val="5F2987"/>
                </a:solidFill>
              </a:rPr>
              <a:t>ýatdyr</a:t>
            </a:r>
            <a:r>
              <a:rPr lang="en-US" b="1" dirty="0" smtClean="0">
                <a:solidFill>
                  <a:srgbClr val="5F2987"/>
                </a:solidFill>
              </a:rPr>
              <a:t>.</a:t>
            </a:r>
            <a:endParaRPr lang="tk-TM" b="1" dirty="0" smtClean="0">
              <a:solidFill>
                <a:srgbClr val="5F2987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Werbal</a:t>
            </a:r>
            <a:r>
              <a:rPr lang="en-US" b="1" dirty="0" smtClean="0"/>
              <a:t> </a:t>
            </a:r>
            <a:r>
              <a:rPr lang="en-US" b="1" dirty="0" err="1"/>
              <a:t>ýadyň</a:t>
            </a:r>
            <a:r>
              <a:rPr lang="en-US" b="1" dirty="0"/>
              <a:t> </a:t>
            </a:r>
            <a:r>
              <a:rPr lang="en-US" b="1" dirty="0" err="1"/>
              <a:t>kömegi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esasan</a:t>
            </a:r>
            <a:r>
              <a:rPr lang="en-US" b="1" dirty="0"/>
              <a:t>, </a:t>
            </a:r>
            <a:r>
              <a:rPr lang="en-US" b="1" dirty="0" err="1"/>
              <a:t>pikirleniş</a:t>
            </a:r>
            <a:r>
              <a:rPr lang="en-US" b="1" dirty="0"/>
              <a:t> </a:t>
            </a:r>
            <a:r>
              <a:rPr lang="en-US" b="1" dirty="0" err="1" smtClean="0"/>
              <a:t>hereketleriniň</a:t>
            </a:r>
            <a:r>
              <a:rPr lang="tk-TM" b="1" dirty="0"/>
              <a:t> </a:t>
            </a:r>
            <a:r>
              <a:rPr lang="en-US" b="1" dirty="0" smtClean="0"/>
              <a:t>we </a:t>
            </a:r>
            <a:r>
              <a:rPr lang="en-US" b="1" dirty="0" err="1"/>
              <a:t>operasiýalaryň</a:t>
            </a:r>
            <a:r>
              <a:rPr lang="en-US" b="1" dirty="0"/>
              <a:t> </a:t>
            </a:r>
            <a:r>
              <a:rPr lang="en-US" b="1" dirty="0" err="1"/>
              <a:t>köpüsi</a:t>
            </a:r>
            <a:r>
              <a:rPr lang="en-US" b="1" dirty="0"/>
              <a:t> (</a:t>
            </a:r>
            <a:r>
              <a:rPr lang="en-US" b="1" dirty="0" err="1"/>
              <a:t>sanamak</a:t>
            </a:r>
            <a:r>
              <a:rPr lang="en-US" b="1" dirty="0"/>
              <a:t>, </a:t>
            </a:r>
            <a:r>
              <a:rPr lang="en-US" b="1" dirty="0" err="1"/>
              <a:t>okamak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.) </a:t>
            </a:r>
            <a:r>
              <a:rPr lang="en-US" b="1" dirty="0" err="1" smtClean="0"/>
              <a:t>amala</a:t>
            </a:r>
            <a:r>
              <a:rPr lang="tk-TM" b="1" dirty="0"/>
              <a:t> </a:t>
            </a:r>
            <a:r>
              <a:rPr lang="en-US" b="1" dirty="0" err="1" smtClean="0"/>
              <a:t>aşyrylýar</a:t>
            </a:r>
            <a:r>
              <a:rPr lang="en-US" b="1" dirty="0"/>
              <a:t>,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intellektiniň</a:t>
            </a:r>
            <a:r>
              <a:rPr lang="en-US" b="1" dirty="0"/>
              <a:t> </a:t>
            </a:r>
            <a:r>
              <a:rPr lang="en-US" b="1" dirty="0" err="1"/>
              <a:t>maglumatlar</a:t>
            </a:r>
            <a:r>
              <a:rPr lang="en-US" b="1" dirty="0"/>
              <a:t> </a:t>
            </a:r>
            <a:r>
              <a:rPr lang="en-US" b="1" dirty="0" err="1"/>
              <a:t>bazasy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Maglumatlaryň</a:t>
            </a:r>
            <a:r>
              <a:rPr lang="en-US" b="1" dirty="0" smtClean="0"/>
              <a:t> </a:t>
            </a:r>
            <a:r>
              <a:rPr lang="en-US" b="1" dirty="0" err="1"/>
              <a:t>saklanyşy</a:t>
            </a:r>
            <a:r>
              <a:rPr lang="en-US" b="1" dirty="0"/>
              <a:t> (</a:t>
            </a:r>
            <a:r>
              <a:rPr lang="en-US" b="1" dirty="0" err="1"/>
              <a:t>goralyşy</a:t>
            </a:r>
            <a:r>
              <a:rPr lang="en-US" b="1" dirty="0"/>
              <a:t>), </a:t>
            </a:r>
            <a:r>
              <a:rPr lang="en-US" b="1" dirty="0" err="1"/>
              <a:t>ýatdan</a:t>
            </a:r>
            <a:r>
              <a:rPr lang="en-US" b="1" dirty="0"/>
              <a:t> </a:t>
            </a:r>
            <a:r>
              <a:rPr lang="en-US" b="1" dirty="0" err="1"/>
              <a:t>edilýän</a:t>
            </a:r>
            <a:r>
              <a:rPr lang="en-US" b="1" dirty="0"/>
              <a:t> </a:t>
            </a:r>
            <a:r>
              <a:rPr lang="en-US" b="1" dirty="0" err="1" smtClean="0"/>
              <a:t>esasy</a:t>
            </a:r>
            <a:r>
              <a:rPr lang="tk-TM" b="1" dirty="0"/>
              <a:t> </a:t>
            </a:r>
            <a:r>
              <a:rPr lang="en-US" b="1" dirty="0" err="1" smtClean="0"/>
              <a:t>talaplar</a:t>
            </a:r>
            <a:r>
              <a:rPr lang="en-US" b="1" dirty="0"/>
              <a:t>: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/>
              <a:t>ygtybarly</a:t>
            </a:r>
            <a:r>
              <a:rPr lang="en-US" b="1" dirty="0"/>
              <a:t>,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möhletli</a:t>
            </a:r>
            <a:r>
              <a:rPr lang="en-US" b="1" dirty="0"/>
              <a:t> we </a:t>
            </a:r>
            <a:r>
              <a:rPr lang="en-US" b="1" dirty="0" err="1" smtClean="0"/>
              <a:t>ýitgisiz</a:t>
            </a:r>
            <a:r>
              <a:rPr lang="tk-TM" b="1" dirty="0"/>
              <a:t> </a:t>
            </a:r>
            <a:r>
              <a:rPr lang="en-US" b="1" dirty="0" err="1" smtClean="0"/>
              <a:t>saklamak</a:t>
            </a:r>
            <a:r>
              <a:rPr lang="en-US" b="1" dirty="0" smtClean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5851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3347"/>
            <a:ext cx="10515600" cy="5663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CC0000"/>
                </a:solidFill>
              </a:rPr>
              <a:t>Ýadyň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birnäçe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derejesi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tapawutlandyrylýar</a:t>
            </a:r>
            <a:r>
              <a:rPr lang="en-US" b="1" dirty="0">
                <a:solidFill>
                  <a:srgbClr val="CC0000"/>
                </a:solidFill>
              </a:rPr>
              <a:t> (</a:t>
            </a:r>
            <a:r>
              <a:rPr lang="en-US" b="1" dirty="0" err="1">
                <a:solidFill>
                  <a:srgbClr val="CC0000"/>
                </a:solidFill>
              </a:rPr>
              <a:t>möhletiniň</a:t>
            </a:r>
            <a:endParaRPr lang="en-US" b="1" dirty="0">
              <a:solidFill>
                <a:srgbClr val="CC0000"/>
              </a:solidFill>
            </a:endParaRPr>
          </a:p>
          <a:p>
            <a:pPr marL="0" indent="0" algn="ctr">
              <a:buNone/>
            </a:pPr>
            <a:r>
              <a:rPr lang="en-US" b="1" dirty="0" err="1">
                <a:solidFill>
                  <a:srgbClr val="CC0000"/>
                </a:solidFill>
              </a:rPr>
              <a:t>uzaklygy</a:t>
            </a:r>
            <a:r>
              <a:rPr lang="en-US" b="1" dirty="0">
                <a:solidFill>
                  <a:srgbClr val="CC0000"/>
                </a:solidFill>
              </a:rPr>
              <a:t>, </a:t>
            </a:r>
            <a:r>
              <a:rPr lang="en-US" b="1" dirty="0" err="1">
                <a:solidFill>
                  <a:srgbClr val="CC0000"/>
                </a:solidFill>
              </a:rPr>
              <a:t>gysgalygy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boýunça</a:t>
            </a:r>
            <a:r>
              <a:rPr lang="en-US" b="1" dirty="0">
                <a:solidFill>
                  <a:srgbClr val="CC0000"/>
                </a:solidFill>
              </a:rPr>
              <a:t>):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sensor (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gönüden-göni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tipli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tipli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 smtClean="0"/>
              <a:t>maglumat</a:t>
            </a:r>
            <a:r>
              <a:rPr lang="tk-TM" b="1" dirty="0"/>
              <a:t> </a:t>
            </a:r>
            <a:r>
              <a:rPr lang="en-US" b="1" dirty="0" smtClean="0"/>
              <a:t>0,1-05s.saklanylýar.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gysga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wagtlaýyn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dirty="0" err="1"/>
              <a:t>-şu</a:t>
            </a:r>
            <a:r>
              <a:rPr lang="en-US" b="1" dirty="0"/>
              <a:t> </a:t>
            </a:r>
            <a:r>
              <a:rPr lang="en-US" b="1" dirty="0" err="1"/>
              <a:t>pursatda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 smtClean="0"/>
              <a:t>geçýän</a:t>
            </a:r>
            <a:r>
              <a:rPr lang="tk-TM" b="1" dirty="0"/>
              <a:t> </a:t>
            </a:r>
            <a:r>
              <a:rPr lang="en-US" b="1" dirty="0" err="1" smtClean="0"/>
              <a:t>problemalary</a:t>
            </a:r>
            <a:r>
              <a:rPr lang="en-US" b="1" dirty="0" smtClean="0"/>
              <a:t> </a:t>
            </a:r>
            <a:r>
              <a:rPr lang="en-US" b="1" dirty="0" err="1"/>
              <a:t>çözmek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gerek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wagtdyr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uzak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wagtlaýyn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 smtClean="0"/>
              <a:t>saklamaklygyň</a:t>
            </a:r>
            <a:r>
              <a:rPr lang="tk-TM" b="1" dirty="0"/>
              <a:t> </a:t>
            </a:r>
            <a:r>
              <a:rPr lang="en-US" b="1" dirty="0" err="1" smtClean="0"/>
              <a:t>göwrümi</a:t>
            </a:r>
            <a:r>
              <a:rPr lang="en-US" b="1" dirty="0" smtClean="0"/>
              <a:t> </a:t>
            </a:r>
            <a:r>
              <a:rPr lang="en-US" b="1" dirty="0"/>
              <a:t>we </a:t>
            </a:r>
            <a:r>
              <a:rPr lang="en-US" b="1" dirty="0" err="1"/>
              <a:t>uzaklygyndan</a:t>
            </a:r>
            <a:r>
              <a:rPr lang="en-US" b="1" dirty="0"/>
              <a:t> </a:t>
            </a:r>
            <a:r>
              <a:rPr lang="en-US" b="1" dirty="0" err="1"/>
              <a:t>ybaratdyr</a:t>
            </a:r>
            <a:r>
              <a:rPr lang="en-US" b="1" dirty="0"/>
              <a:t>. Bu </a:t>
            </a:r>
            <a:r>
              <a:rPr lang="en-US" b="1" dirty="0" err="1"/>
              <a:t>tipli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 smtClean="0"/>
              <a:t>döwri</a:t>
            </a:r>
            <a:r>
              <a:rPr lang="tk-TM" b="1" dirty="0"/>
              <a:t> </a:t>
            </a:r>
            <a:r>
              <a:rPr lang="en-US" b="1" dirty="0" err="1" smtClean="0"/>
              <a:t>göz</a:t>
            </a:r>
            <a:r>
              <a:rPr lang="en-US" b="1" dirty="0" smtClean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aralyk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tipli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saklamaklygyň</a:t>
            </a:r>
            <a:r>
              <a:rPr lang="en-US" b="1" dirty="0"/>
              <a:t> </a:t>
            </a:r>
            <a:r>
              <a:rPr lang="en-US" b="1" dirty="0" err="1" smtClean="0"/>
              <a:t>birnäçe</a:t>
            </a:r>
            <a:r>
              <a:rPr lang="tk-TM" b="1" dirty="0"/>
              <a:t> </a:t>
            </a:r>
            <a:r>
              <a:rPr lang="en-US" b="1" dirty="0" err="1" smtClean="0"/>
              <a:t>sagadyň</a:t>
            </a:r>
            <a:r>
              <a:rPr lang="en-US" b="1" dirty="0" smtClean="0"/>
              <a:t> </a:t>
            </a:r>
            <a:r>
              <a:rPr lang="en-US" b="1" dirty="0" err="1"/>
              <a:t>dowamynda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geçjekliginden</a:t>
            </a:r>
            <a:r>
              <a:rPr lang="en-US" b="1" dirty="0"/>
              <a:t> </a:t>
            </a:r>
            <a:r>
              <a:rPr lang="en-US" b="1" dirty="0" err="1"/>
              <a:t>habar</a:t>
            </a:r>
            <a:r>
              <a:rPr lang="en-US" b="1" dirty="0"/>
              <a:t> </a:t>
            </a:r>
            <a:r>
              <a:rPr lang="en-US" b="1" dirty="0" err="1"/>
              <a:t>berýär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operatiw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çalt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 smtClean="0"/>
              <a:t>ýetirilmegini</a:t>
            </a:r>
            <a:r>
              <a:rPr lang="tk-TM" b="1" dirty="0"/>
              <a:t> </a:t>
            </a:r>
            <a:r>
              <a:rPr lang="en-US" b="1" dirty="0" err="1" smtClean="0"/>
              <a:t>göz</a:t>
            </a:r>
            <a:r>
              <a:rPr lang="en-US" b="1" dirty="0" smtClean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59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711200"/>
            <a:ext cx="11413067" cy="54657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>
                <a:solidFill>
                  <a:srgbClr val="0000CC"/>
                </a:solidFill>
              </a:rPr>
              <a:t>Ýadyñ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psihologik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 smtClean="0">
                <a:solidFill>
                  <a:srgbClr val="0000CC"/>
                </a:solidFill>
              </a:rPr>
              <a:t>häsiýetnamasy</a:t>
            </a:r>
            <a:endParaRPr lang="ru-RU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b="1" dirty="0"/>
              <a:t>Adamyň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dünýäden</a:t>
            </a:r>
            <a:r>
              <a:rPr lang="ru-RU" b="1" dirty="0"/>
              <a:t> </a:t>
            </a:r>
            <a:r>
              <a:rPr lang="ru-RU" b="1" dirty="0" err="1"/>
              <a:t>duýup</a:t>
            </a:r>
            <a:r>
              <a:rPr lang="ru-RU" b="1" dirty="0"/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alan</a:t>
            </a:r>
            <a:r>
              <a:rPr lang="ru-RU" b="1" dirty="0"/>
              <a:t> </a:t>
            </a:r>
            <a:r>
              <a:rPr lang="ru-RU" b="1" dirty="0" err="1"/>
              <a:t>köpsanly</a:t>
            </a:r>
            <a:r>
              <a:rPr lang="ru-RU" b="1" dirty="0"/>
              <a:t> </a:t>
            </a:r>
            <a:r>
              <a:rPr lang="ru-RU" b="1" dirty="0" err="1" smtClean="0"/>
              <a:t>maglumatlary</a:t>
            </a:r>
            <a:r>
              <a:rPr lang="ru-RU" b="1" dirty="0" smtClean="0"/>
              <a:t> </a:t>
            </a:r>
            <a:r>
              <a:rPr lang="ru-RU" b="1" dirty="0" err="1"/>
              <a:t>ýitip</a:t>
            </a:r>
            <a:r>
              <a:rPr lang="ru-RU" b="1" dirty="0"/>
              <a:t> </a:t>
            </a:r>
            <a:r>
              <a:rPr lang="ru-RU" b="1" dirty="0" err="1"/>
              <a:t>ýok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gitmeýärler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aralygynda</a:t>
            </a:r>
            <a:r>
              <a:rPr lang="ru-RU" b="1" dirty="0"/>
              <a:t> </a:t>
            </a:r>
            <a:r>
              <a:rPr lang="ru-RU" b="1" dirty="0" err="1"/>
              <a:t>beýnide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/>
              <a:t>galýar</a:t>
            </a:r>
            <a:r>
              <a:rPr lang="ru-RU" b="1" dirty="0"/>
              <a:t>. Ýat, </a:t>
            </a:r>
            <a:r>
              <a:rPr lang="ru-RU" b="1" dirty="0" err="1"/>
              <a:t>huş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bütin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durmuşynyň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hasaplanýar</a:t>
            </a:r>
            <a:r>
              <a:rPr lang="ru-RU" b="1" dirty="0"/>
              <a:t>. </a:t>
            </a:r>
            <a:r>
              <a:rPr lang="ru-RU" b="1" dirty="0" err="1"/>
              <a:t>Eger-de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beýnisinde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dünýäden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gyjyndyryjylaryň</a:t>
            </a:r>
            <a:r>
              <a:rPr lang="ru-RU" b="1" dirty="0"/>
              <a:t> </a:t>
            </a:r>
            <a:r>
              <a:rPr lang="ru-RU" b="1" dirty="0" err="1"/>
              <a:t>yzy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/>
              <a:t>galmaýan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ilkinji</a:t>
            </a:r>
            <a:r>
              <a:rPr lang="ru-RU" b="1" dirty="0"/>
              <a:t> </a:t>
            </a:r>
            <a:r>
              <a:rPr lang="ru-RU" b="1" dirty="0" err="1"/>
              <a:t>gezek</a:t>
            </a:r>
            <a:r>
              <a:rPr lang="ru-RU" b="1" dirty="0"/>
              <a:t> </a:t>
            </a:r>
            <a:r>
              <a:rPr lang="ru-RU" b="1" dirty="0" err="1"/>
              <a:t>duýan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görerdi</a:t>
            </a:r>
            <a:r>
              <a:rPr lang="ru-RU" b="1" dirty="0"/>
              <a:t>.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öňüne</a:t>
            </a:r>
            <a:r>
              <a:rPr lang="ru-RU" b="1" dirty="0"/>
              <a:t> </a:t>
            </a:r>
            <a:r>
              <a:rPr lang="ru-RU" b="1" dirty="0" err="1"/>
              <a:t>getirmek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aňynda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obrazlary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 Ýat, </a:t>
            </a:r>
            <a:r>
              <a:rPr lang="ru-RU" b="1" dirty="0" err="1"/>
              <a:t>huş</a:t>
            </a:r>
            <a:r>
              <a:rPr lang="ru-RU" b="1" dirty="0"/>
              <a:t> </a:t>
            </a:r>
            <a:r>
              <a:rPr lang="ru-RU" b="1" dirty="0" err="1"/>
              <a:t>duýma</a:t>
            </a:r>
            <a:r>
              <a:rPr lang="ru-RU" b="1" dirty="0"/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baglanyşyklydyr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ýadynda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/>
              <a:t>galmaly</a:t>
            </a:r>
            <a:r>
              <a:rPr lang="ru-RU" b="1" dirty="0"/>
              <a:t> </a:t>
            </a:r>
            <a:r>
              <a:rPr lang="ru-RU" b="1" dirty="0" err="1"/>
              <a:t>maglumatlar</a:t>
            </a:r>
            <a:r>
              <a:rPr lang="ru-RU" b="1" dirty="0"/>
              <a:t> </a:t>
            </a:r>
            <a:r>
              <a:rPr lang="ru-RU" b="1" dirty="0" err="1"/>
              <a:t>görüş</a:t>
            </a:r>
            <a:r>
              <a:rPr lang="ru-RU" b="1" dirty="0"/>
              <a:t>, </a:t>
            </a:r>
            <a:r>
              <a:rPr lang="ru-RU" b="1" dirty="0" err="1"/>
              <a:t>eşidiş</a:t>
            </a:r>
            <a:r>
              <a:rPr lang="ru-RU" b="1" dirty="0"/>
              <a:t>, </a:t>
            </a:r>
            <a:r>
              <a:rPr lang="ru-RU" b="1" dirty="0" err="1"/>
              <a:t>ys</a:t>
            </a:r>
            <a:r>
              <a:rPr lang="ru-RU" b="1" dirty="0"/>
              <a:t> </a:t>
            </a:r>
            <a:r>
              <a:rPr lang="ru-RU" b="1" dirty="0" err="1"/>
              <a:t>alyş</a:t>
            </a:r>
            <a:r>
              <a:rPr lang="ru-RU" b="1" dirty="0"/>
              <a:t>, </a:t>
            </a:r>
            <a:r>
              <a:rPr lang="ru-RU" b="1" dirty="0" err="1"/>
              <a:t>tagam</a:t>
            </a:r>
            <a:r>
              <a:rPr lang="ru-RU" b="1" dirty="0"/>
              <a:t> </a:t>
            </a:r>
            <a:r>
              <a:rPr lang="ru-RU" b="1" dirty="0" err="1"/>
              <a:t>biliş</a:t>
            </a:r>
            <a:r>
              <a:rPr lang="ru-RU" b="1" dirty="0"/>
              <a:t>, </a:t>
            </a:r>
            <a:r>
              <a:rPr lang="ru-RU" b="1" dirty="0" err="1"/>
              <a:t>deri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duýlup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en-US" b="1" dirty="0"/>
              <a:t>Adam </a:t>
            </a:r>
            <a:r>
              <a:rPr lang="en-US" b="1" dirty="0" err="1"/>
              <a:t>predmeti</a:t>
            </a:r>
            <a:r>
              <a:rPr lang="en-US" b="1" dirty="0"/>
              <a:t> we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häsiýetlerini</a:t>
            </a:r>
            <a:r>
              <a:rPr lang="en-US" b="1" dirty="0"/>
              <a:t> </a:t>
            </a:r>
            <a:r>
              <a:rPr lang="en-US" b="1" dirty="0" err="1"/>
              <a:t>ilki</a:t>
            </a:r>
            <a:r>
              <a:rPr lang="en-US" b="1" dirty="0"/>
              <a:t> </a:t>
            </a:r>
            <a:r>
              <a:rPr lang="en-US" b="1" dirty="0" err="1"/>
              <a:t>duýup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edenden</a:t>
            </a:r>
            <a:r>
              <a:rPr lang="en-US" b="1" dirty="0"/>
              <a:t> </a:t>
            </a:r>
            <a:r>
              <a:rPr lang="en-US" b="1" dirty="0" err="1"/>
              <a:t>soň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galdyrýar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5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288758"/>
            <a:ext cx="11346025" cy="5888205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Baglan</a:t>
            </a:r>
            <a:r>
              <a:rPr lang="tk-TM" b="1" dirty="0" smtClean="0">
                <a:solidFill>
                  <a:srgbClr val="FF0000"/>
                </a:solidFill>
              </a:rPr>
              <a:t>y</a:t>
            </a:r>
            <a:r>
              <a:rPr lang="ru-RU" b="1" dirty="0" err="1" smtClean="0">
                <a:solidFill>
                  <a:srgbClr val="FF0000"/>
                </a:solidFill>
              </a:rPr>
              <a:t>şyk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assosiasiýalar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ýa-da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ornaşdyrmanyñ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döredijisi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hökmünde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i="1" dirty="0" smtClean="0">
                <a:solidFill>
                  <a:srgbClr val="006666"/>
                </a:solidFill>
              </a:rPr>
              <a:t>Assosiasiýa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biziň</a:t>
            </a:r>
            <a:r>
              <a:rPr lang="ru-RU" b="1" dirty="0"/>
              <a:t> </a:t>
            </a:r>
            <a:r>
              <a:rPr lang="ru-RU" b="1" dirty="0" err="1"/>
              <a:t>beýnimizde</a:t>
            </a:r>
            <a:r>
              <a:rPr lang="ru-RU" b="1" dirty="0"/>
              <a:t> </a:t>
            </a:r>
            <a:r>
              <a:rPr lang="ru-RU" b="1" dirty="0" err="1"/>
              <a:t>şöhlelenýän</a:t>
            </a:r>
            <a:r>
              <a:rPr lang="ru-RU" b="1" dirty="0"/>
              <a:t> </a:t>
            </a:r>
            <a:r>
              <a:rPr lang="ru-RU" b="1" dirty="0" err="1"/>
              <a:t>predmetleriň</a:t>
            </a:r>
            <a:r>
              <a:rPr lang="ru-RU" b="1" dirty="0"/>
              <a:t>, </a:t>
            </a:r>
            <a:r>
              <a:rPr lang="ru-RU" b="1" dirty="0" err="1"/>
              <a:t>wakalaryň</a:t>
            </a:r>
            <a:r>
              <a:rPr lang="ru-RU" b="1" dirty="0"/>
              <a:t>, </a:t>
            </a:r>
            <a:r>
              <a:rPr lang="ru-RU" b="1" dirty="0" err="1"/>
              <a:t>hadysalaryň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getirilmegidir</a:t>
            </a:r>
            <a:r>
              <a:rPr lang="ru-RU" b="1" dirty="0" smtClean="0"/>
              <a:t>.</a:t>
            </a:r>
            <a:r>
              <a:rPr lang="tk-TM" b="1" dirty="0" smtClean="0"/>
              <a:t> Assosiasiýa predmetiň we hadysanyň adam aňynda ýeňil, aňsat saklanyp galmagyna mümkinçilik berýär. Adam predmeti ýadyna </a:t>
            </a:r>
            <a:r>
              <a:rPr lang="ru-RU" b="1" dirty="0" err="1" smtClean="0"/>
              <a:t>düşürende</a:t>
            </a:r>
            <a:r>
              <a:rPr lang="ru-RU" b="1" dirty="0"/>
              <a:t>,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predmet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başga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ýada</a:t>
            </a:r>
            <a:r>
              <a:rPr lang="ru-RU" b="1" dirty="0"/>
              <a:t> </a:t>
            </a:r>
            <a:r>
              <a:rPr lang="ru-RU" b="1" dirty="0" err="1"/>
              <a:t>düşürilýär</a:t>
            </a:r>
            <a:r>
              <a:rPr lang="ru-RU" b="1" dirty="0"/>
              <a:t>. </a:t>
            </a:r>
            <a:r>
              <a:rPr lang="ru-RU" b="1" dirty="0" err="1"/>
              <a:t>Men</a:t>
            </a:r>
            <a:r>
              <a:rPr lang="ru-RU" b="1" dirty="0"/>
              <a:t> </a:t>
            </a:r>
            <a:r>
              <a:rPr lang="ru-RU" b="1" dirty="0" err="1"/>
              <a:t>özüme</a:t>
            </a:r>
            <a:r>
              <a:rPr lang="ru-RU" b="1" dirty="0"/>
              <a:t> </a:t>
            </a:r>
            <a:r>
              <a:rPr lang="ru-RU" b="1" dirty="0" err="1"/>
              <a:t>tanyş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adyny</a:t>
            </a:r>
            <a:r>
              <a:rPr lang="ru-RU" b="1" dirty="0"/>
              <a:t> </a:t>
            </a:r>
            <a:r>
              <a:rPr lang="ru-RU" b="1" dirty="0" err="1"/>
              <a:t>eşidenimde,mende</a:t>
            </a:r>
            <a:r>
              <a:rPr lang="ru-RU" b="1" dirty="0"/>
              <a:t> </a:t>
            </a:r>
            <a:r>
              <a:rPr lang="ru-RU" b="1" dirty="0" err="1"/>
              <a:t>derrew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keşbi</a:t>
            </a:r>
            <a:r>
              <a:rPr lang="ru-RU" b="1" dirty="0"/>
              <a:t>, </a:t>
            </a:r>
            <a:r>
              <a:rPr lang="ru-RU" b="1" dirty="0" err="1"/>
              <a:t>häsiýetleri</a:t>
            </a:r>
            <a:r>
              <a:rPr lang="ru-RU" b="1" dirty="0"/>
              <a:t> </a:t>
            </a:r>
            <a:r>
              <a:rPr lang="ru-RU" b="1" dirty="0" err="1"/>
              <a:t>ýadyma</a:t>
            </a:r>
            <a:r>
              <a:rPr lang="ru-RU" b="1" dirty="0"/>
              <a:t> </a:t>
            </a:r>
            <a:r>
              <a:rPr lang="ru-RU" b="1" dirty="0" err="1"/>
              <a:t>düşýär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öň</a:t>
            </a:r>
            <a:r>
              <a:rPr lang="ru-RU" b="1" dirty="0"/>
              <a:t> </a:t>
            </a:r>
            <a:r>
              <a:rPr lang="ru-RU" b="1" dirty="0" err="1"/>
              <a:t>baglanyşyk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galyp</a:t>
            </a:r>
            <a:r>
              <a:rPr lang="ru-RU" b="1" dirty="0"/>
              <a:t>,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baglanyşyk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getirildi</a:t>
            </a:r>
            <a:r>
              <a:rPr lang="ru-RU" b="1" dirty="0"/>
              <a:t>. </a:t>
            </a:r>
            <a:r>
              <a:rPr lang="ru-RU" b="1" dirty="0" err="1"/>
              <a:t>Assosiasiýany</a:t>
            </a:r>
            <a:r>
              <a:rPr lang="ru-RU" b="1" dirty="0"/>
              <a:t>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görnüşlere</a:t>
            </a:r>
            <a:r>
              <a:rPr lang="ru-RU" b="1" dirty="0"/>
              <a:t> </a:t>
            </a:r>
            <a:r>
              <a:rPr lang="ru-RU" b="1" dirty="0" err="1"/>
              <a:t>bölmek</a:t>
            </a:r>
            <a:r>
              <a:rPr lang="ru-RU" b="1" dirty="0"/>
              <a:t> </a:t>
            </a:r>
            <a:r>
              <a:rPr lang="ru-RU" b="1" dirty="0" err="1"/>
              <a:t>mümkindir</a:t>
            </a:r>
            <a:r>
              <a:rPr lang="ru-RU" b="1" dirty="0"/>
              <a:t>.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görnüşdäki</a:t>
            </a:r>
            <a:r>
              <a:rPr lang="ru-RU" b="1" dirty="0"/>
              <a:t> </a:t>
            </a:r>
            <a:r>
              <a:rPr lang="ru-RU" b="1" dirty="0" err="1"/>
              <a:t>assosiasiýlar</a:t>
            </a:r>
            <a:r>
              <a:rPr lang="ru-RU" b="1" dirty="0"/>
              <a:t> </a:t>
            </a:r>
            <a:r>
              <a:rPr lang="ru-RU" b="1" dirty="0" err="1"/>
              <a:t>baryp</a:t>
            </a:r>
            <a:r>
              <a:rPr lang="ru-RU" b="1" dirty="0"/>
              <a:t> </a:t>
            </a:r>
            <a:r>
              <a:rPr lang="ru-RU" b="1" dirty="0" err="1"/>
              <a:t>Aristoteliň</a:t>
            </a:r>
            <a:r>
              <a:rPr lang="ru-RU" b="1" dirty="0"/>
              <a:t> </a:t>
            </a:r>
            <a:r>
              <a:rPr lang="ru-RU" b="1" dirty="0" err="1"/>
              <a:t>döwründe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öwrenilipdir</a:t>
            </a:r>
            <a:r>
              <a:rPr lang="ru-RU" b="1" dirty="0"/>
              <a:t>. </a:t>
            </a:r>
            <a:r>
              <a:rPr lang="ru-RU" b="1" dirty="0" err="1"/>
              <a:t>Olara</a:t>
            </a:r>
            <a:r>
              <a:rPr lang="ru-RU" b="1" dirty="0"/>
              <a:t> </a:t>
            </a:r>
            <a:r>
              <a:rPr lang="ru-RU" b="1" dirty="0" err="1"/>
              <a:t>ýanaşyk</a:t>
            </a:r>
            <a:r>
              <a:rPr lang="ru-RU" b="1" dirty="0"/>
              <a:t>, </a:t>
            </a:r>
            <a:r>
              <a:rPr lang="ru-RU" b="1" dirty="0" err="1"/>
              <a:t>meňzeşlik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kontrastlyk</a:t>
            </a:r>
            <a:r>
              <a:rPr lang="ru-RU" b="1" dirty="0"/>
              <a:t> </a:t>
            </a:r>
            <a:r>
              <a:rPr lang="ru-RU" b="1" dirty="0" err="1"/>
              <a:t>assosiasiýalary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 smtClean="0"/>
              <a:t>.</a:t>
            </a:r>
            <a:endParaRPr lang="tk-TM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06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241" y="335902"/>
            <a:ext cx="11569959" cy="584106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k-TM" b="1" dirty="0">
                <a:solidFill>
                  <a:srgbClr val="00B050"/>
                </a:solidFill>
              </a:rPr>
              <a:t>Ýadyň häsiýetli aýratynlyklary.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k-TM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işidir</a:t>
            </a:r>
            <a:r>
              <a:rPr lang="ru-RU" b="1" dirty="0"/>
              <a:t>.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ýagdaýlar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olara</a:t>
            </a:r>
            <a:r>
              <a:rPr lang="ru-RU" b="1" dirty="0"/>
              <a:t> </a:t>
            </a:r>
            <a:r>
              <a:rPr lang="ru-RU" b="1" dirty="0" err="1"/>
              <a:t>ýat</a:t>
            </a:r>
            <a:r>
              <a:rPr lang="ru-RU" b="1" dirty="0"/>
              <a:t>, </a:t>
            </a:r>
            <a:r>
              <a:rPr lang="ru-RU" b="1" dirty="0" err="1"/>
              <a:t>huş</a:t>
            </a:r>
            <a:r>
              <a:rPr lang="ru-RU" b="1" dirty="0"/>
              <a:t>,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,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galdyrmak</a:t>
            </a:r>
            <a:r>
              <a:rPr lang="ru-RU" b="1" dirty="0"/>
              <a:t>, </a:t>
            </a:r>
            <a:r>
              <a:rPr lang="ru-RU" b="1" dirty="0" err="1"/>
              <a:t>ýatdan</a:t>
            </a:r>
            <a:r>
              <a:rPr lang="ru-RU" b="1" dirty="0"/>
              <a:t> </a:t>
            </a:r>
            <a:r>
              <a:rPr lang="ru-RU" b="1" dirty="0" err="1"/>
              <a:t>çykarmak</a:t>
            </a:r>
            <a:r>
              <a:rPr lang="ru-RU" b="1" dirty="0"/>
              <a:t>, </a:t>
            </a:r>
            <a:r>
              <a:rPr lang="ru-RU" b="1" dirty="0" err="1"/>
              <a:t>ýada</a:t>
            </a:r>
            <a:r>
              <a:rPr lang="ru-RU" b="1" dirty="0"/>
              <a:t> </a:t>
            </a:r>
            <a:r>
              <a:rPr lang="ru-RU" b="1" dirty="0" err="1"/>
              <a:t>düşürmek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ru-RU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dünýäden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tk-TM" b="1" dirty="0" smtClean="0"/>
              <a:t>maglumatynyň</a:t>
            </a:r>
            <a:r>
              <a:rPr lang="ru-RU" b="1" dirty="0" smtClean="0"/>
              <a:t>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 smtClean="0"/>
              <a:t>galmagy</a:t>
            </a:r>
            <a:r>
              <a:rPr lang="tk-TM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/>
              <a:t>islendik</a:t>
            </a:r>
            <a:r>
              <a:rPr lang="ru-RU" b="1" dirty="0"/>
              <a:t> </a:t>
            </a:r>
            <a:r>
              <a:rPr lang="ru-RU" b="1" dirty="0" err="1"/>
              <a:t>halatda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getirilip</a:t>
            </a:r>
            <a:r>
              <a:rPr lang="ru-RU" b="1" dirty="0"/>
              <a:t> </a:t>
            </a:r>
            <a:r>
              <a:rPr lang="ru-RU" b="1" dirty="0" err="1"/>
              <a:t>bilinmegidir</a:t>
            </a:r>
            <a:r>
              <a:rPr lang="ru-RU" b="1" dirty="0"/>
              <a:t>.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 </a:t>
            </a:r>
            <a:r>
              <a:rPr lang="ru-RU" b="1" dirty="0" err="1"/>
              <a:t>ýadyň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prosesleriniň</a:t>
            </a:r>
            <a:r>
              <a:rPr lang="ru-RU" b="1" dirty="0"/>
              <a:t> </a:t>
            </a:r>
            <a:r>
              <a:rPr lang="ru-RU" b="1" dirty="0" err="1"/>
              <a:t>biridir</a:t>
            </a:r>
            <a:r>
              <a:rPr lang="ru-RU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islendik</a:t>
            </a:r>
            <a:r>
              <a:rPr lang="ru-RU" b="1" dirty="0"/>
              <a:t> </a:t>
            </a:r>
            <a:r>
              <a:rPr lang="ru-RU" b="1" dirty="0" err="1"/>
              <a:t>materialyň</a:t>
            </a:r>
            <a:r>
              <a:rPr lang="ru-RU" b="1" dirty="0"/>
              <a:t> </a:t>
            </a:r>
            <a:r>
              <a:rPr lang="ru-RU" b="1" dirty="0" err="1" smtClean="0"/>
              <a:t>mazmunyny</a:t>
            </a:r>
            <a:r>
              <a:rPr lang="en-US" b="1" dirty="0" smtClean="0"/>
              <a:t> </a:t>
            </a:r>
            <a:r>
              <a:rPr lang="ru-RU" b="1" dirty="0" err="1" smtClean="0"/>
              <a:t>ygtyýarsyz</a:t>
            </a:r>
            <a:r>
              <a:rPr lang="ru-RU" b="1" dirty="0" smtClean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ygtyýarly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galdyryp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Ygtyýarsyz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ru-RU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gündelik</a:t>
            </a:r>
            <a:r>
              <a:rPr lang="ru-RU" b="1" dirty="0"/>
              <a:t> </a:t>
            </a:r>
            <a:r>
              <a:rPr lang="ru-RU" b="1" dirty="0" err="1"/>
              <a:t>durmuşynda</a:t>
            </a:r>
            <a:r>
              <a:rPr lang="ru-RU" b="1" dirty="0"/>
              <a:t> </a:t>
            </a:r>
            <a:r>
              <a:rPr lang="ru-RU" b="1" dirty="0" err="1"/>
              <a:t>gaýtalanýan</a:t>
            </a:r>
            <a:r>
              <a:rPr lang="ru-RU" b="1" dirty="0"/>
              <a:t> </a:t>
            </a:r>
            <a:r>
              <a:rPr lang="ru-RU" b="1" dirty="0" err="1"/>
              <a:t>obrazlaryň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getirilmegidir</a:t>
            </a:r>
            <a:r>
              <a:rPr lang="ru-RU" b="1" dirty="0"/>
              <a:t>.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görýan</a:t>
            </a:r>
            <a:r>
              <a:rPr lang="ru-RU" b="1" dirty="0"/>
              <a:t> </a:t>
            </a:r>
            <a:r>
              <a:rPr lang="ru-RU" b="1" dirty="0" err="1"/>
              <a:t>predmetleriniň</a:t>
            </a:r>
            <a:r>
              <a:rPr lang="ru-RU" b="1" dirty="0"/>
              <a:t> </a:t>
            </a:r>
            <a:r>
              <a:rPr lang="ru-RU" b="1" dirty="0" err="1"/>
              <a:t>atlaryny</a:t>
            </a:r>
            <a:r>
              <a:rPr lang="ru-RU" b="1" dirty="0"/>
              <a:t>, </a:t>
            </a:r>
            <a:r>
              <a:rPr lang="ru-RU" b="1" dirty="0" err="1"/>
              <a:t>ene</a:t>
            </a:r>
            <a:r>
              <a:rPr lang="ru-RU" b="1" dirty="0"/>
              <a:t> </a:t>
            </a:r>
            <a:r>
              <a:rPr lang="ru-RU" b="1" dirty="0" err="1"/>
              <a:t>dilindäki</a:t>
            </a:r>
            <a:r>
              <a:rPr lang="ru-RU" b="1" dirty="0"/>
              <a:t> </a:t>
            </a:r>
            <a:r>
              <a:rPr lang="ru-RU" b="1" dirty="0" err="1"/>
              <a:t>geplenýän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ygtyýarsyz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ýadynda</a:t>
            </a:r>
            <a:r>
              <a:rPr lang="ru-RU" b="1" dirty="0"/>
              <a:t> </a:t>
            </a:r>
            <a:r>
              <a:rPr lang="ru-RU" b="1" dirty="0" err="1"/>
              <a:t>saklaýar</a:t>
            </a:r>
            <a:r>
              <a:rPr lang="ru-RU" b="1" dirty="0"/>
              <a:t>.     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Ygtyýarly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ru-RU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predmetiň</a:t>
            </a:r>
            <a:r>
              <a:rPr lang="ru-RU" b="1" dirty="0"/>
              <a:t>, </a:t>
            </a:r>
            <a:r>
              <a:rPr lang="ru-RU" b="1" dirty="0" err="1"/>
              <a:t>materialyň</a:t>
            </a:r>
            <a:r>
              <a:rPr lang="ru-RU" b="1" dirty="0"/>
              <a:t> </a:t>
            </a:r>
            <a:r>
              <a:rPr lang="ru-RU" b="1" dirty="0" err="1"/>
              <a:t>mazmunynyň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galmaklygynyň</a:t>
            </a:r>
            <a:r>
              <a:rPr lang="ru-RU" b="1" dirty="0"/>
              <a:t> </a:t>
            </a:r>
            <a:r>
              <a:rPr lang="ru-RU" b="1" dirty="0" err="1"/>
              <a:t>zerurlygy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saklanylmagydyr</a:t>
            </a:r>
            <a:r>
              <a:rPr lang="ru-RU" b="1" dirty="0"/>
              <a:t>.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işinde</a:t>
            </a:r>
            <a:r>
              <a:rPr lang="ru-RU" b="1" dirty="0"/>
              <a:t> </a:t>
            </a:r>
            <a:r>
              <a:rPr lang="ru-RU" b="1" dirty="0" err="1"/>
              <a:t>bilimleriň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 </a:t>
            </a:r>
            <a:r>
              <a:rPr lang="ru-RU" b="1" dirty="0" err="1"/>
              <a:t>ygtyýarly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galýar</a:t>
            </a:r>
            <a:r>
              <a:rPr lang="ru-RU" b="1" dirty="0"/>
              <a:t>.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jogabyny</a:t>
            </a:r>
            <a:r>
              <a:rPr lang="ru-RU" b="1" dirty="0"/>
              <a:t> </a:t>
            </a:r>
            <a:r>
              <a:rPr lang="ru-RU" b="1" dirty="0" err="1"/>
              <a:t>jan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, </a:t>
            </a:r>
            <a:r>
              <a:rPr lang="ru-RU" b="1" dirty="0" err="1"/>
              <a:t>ýat</a:t>
            </a:r>
            <a:r>
              <a:rPr lang="ru-RU" b="1" dirty="0"/>
              <a:t> </a:t>
            </a:r>
            <a:r>
              <a:rPr lang="ru-RU" b="1" dirty="0" err="1"/>
              <a:t>tutmagy</a:t>
            </a:r>
            <a:r>
              <a:rPr lang="ru-RU" b="1" dirty="0"/>
              <a:t> </a:t>
            </a:r>
            <a:r>
              <a:rPr lang="ru-RU" b="1" dirty="0" err="1"/>
              <a:t>ygtyýarly</a:t>
            </a:r>
            <a:r>
              <a:rPr lang="ru-RU" b="1" dirty="0"/>
              <a:t> </a:t>
            </a:r>
            <a:r>
              <a:rPr lang="ru-RU" b="1" dirty="0" err="1"/>
              <a:t>ýatdyr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45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5853"/>
            <a:ext cx="10515600" cy="54711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2060"/>
                </a:solidFill>
              </a:rPr>
              <a:t>Ýadyň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esasy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prosesleri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tk-TM" b="1" i="1" dirty="0" smtClean="0"/>
              <a:t>	</a:t>
            </a:r>
            <a:r>
              <a:rPr lang="en-US" b="1" dirty="0" smtClean="0"/>
              <a:t>Ýatda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prosesi</a:t>
            </a:r>
            <a:r>
              <a:rPr lang="en-US" b="1" dirty="0"/>
              <a:t> </a:t>
            </a:r>
            <a:r>
              <a:rPr lang="en-US" b="1" dirty="0" err="1"/>
              <a:t>üç</a:t>
            </a:r>
            <a:r>
              <a:rPr lang="en-US" b="1" dirty="0"/>
              <a:t> </a:t>
            </a:r>
            <a:r>
              <a:rPr lang="en-US" b="1" dirty="0" err="1"/>
              <a:t>formada</a:t>
            </a:r>
            <a:r>
              <a:rPr lang="en-US" b="1" dirty="0"/>
              <a:t> </a:t>
            </a:r>
            <a:r>
              <a:rPr lang="en-US" b="1" dirty="0" err="1" smtClean="0"/>
              <a:t>bolup</a:t>
            </a:r>
            <a:r>
              <a:rPr lang="tk-TM" b="1" dirty="0"/>
              <a:t> </a:t>
            </a:r>
            <a:r>
              <a:rPr lang="en-US" b="1" dirty="0" err="1" smtClean="0"/>
              <a:t>geçýär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</a:rPr>
              <a:t>	</a:t>
            </a:r>
            <a:r>
              <a:rPr lang="en-US" b="1" i="1" dirty="0" smtClean="0">
                <a:solidFill>
                  <a:srgbClr val="C00000"/>
                </a:solidFill>
              </a:rPr>
              <a:t>1</a:t>
            </a:r>
            <a:r>
              <a:rPr lang="en-US" b="1" i="1" dirty="0">
                <a:solidFill>
                  <a:srgbClr val="C00000"/>
                </a:solidFill>
              </a:rPr>
              <a:t>. Ýatda </a:t>
            </a:r>
            <a:r>
              <a:rPr lang="en-US" b="1" i="1" dirty="0" err="1">
                <a:solidFill>
                  <a:srgbClr val="C00000"/>
                </a:solidFill>
              </a:rPr>
              <a:t>galdyrmak</a:t>
            </a:r>
            <a:r>
              <a:rPr lang="en-US" b="1" i="1" dirty="0" smtClean="0">
                <a:solidFill>
                  <a:srgbClr val="C00000"/>
                </a:solidFill>
              </a:rPr>
              <a:t>;</a:t>
            </a:r>
            <a:endParaRPr lang="tk-TM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</a:rPr>
              <a:t>	</a:t>
            </a:r>
            <a:r>
              <a:rPr lang="en-US" b="1" i="1" dirty="0" smtClean="0">
                <a:solidFill>
                  <a:srgbClr val="C00000"/>
                </a:solidFill>
              </a:rPr>
              <a:t>2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i="1" dirty="0" err="1">
                <a:solidFill>
                  <a:srgbClr val="C00000"/>
                </a:solidFill>
              </a:rPr>
              <a:t>Ygtyýarly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ýatda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galdyrmak</a:t>
            </a:r>
            <a:r>
              <a:rPr lang="en-US" b="1" i="1" dirty="0">
                <a:solidFill>
                  <a:srgbClr val="C00000"/>
                </a:solidFill>
              </a:rPr>
              <a:t>;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</a:rPr>
              <a:t>	</a:t>
            </a:r>
            <a:r>
              <a:rPr lang="en-US" b="1" i="1" dirty="0" smtClean="0">
                <a:solidFill>
                  <a:srgbClr val="C00000"/>
                </a:solidFill>
              </a:rPr>
              <a:t>3</a:t>
            </a:r>
            <a:r>
              <a:rPr lang="en-US" b="1" i="1" dirty="0">
                <a:solidFill>
                  <a:srgbClr val="C00000"/>
                </a:solidFill>
              </a:rPr>
              <a:t>. Ygtyýarsyz </a:t>
            </a:r>
            <a:r>
              <a:rPr lang="en-US" b="1" i="1" dirty="0" err="1">
                <a:solidFill>
                  <a:srgbClr val="C00000"/>
                </a:solidFill>
              </a:rPr>
              <a:t>ýatda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galdyrmak</a:t>
            </a:r>
            <a:r>
              <a:rPr lang="en-US" b="1" i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galdyrmak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materialyň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sekuntlap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 smtClean="0"/>
              <a:t>gezek</a:t>
            </a:r>
            <a:r>
              <a:rPr lang="tk-TM" b="1" dirty="0"/>
              <a:t> </a:t>
            </a:r>
            <a:r>
              <a:rPr lang="en-US" b="1" dirty="0" err="1" smtClean="0"/>
              <a:t>görkezilmegi</a:t>
            </a:r>
            <a:r>
              <a:rPr lang="en-US" b="1" dirty="0" smtClean="0"/>
              <a:t> </a:t>
            </a:r>
            <a:r>
              <a:rPr lang="en-US" b="1" dirty="0" err="1"/>
              <a:t>netijesinde</a:t>
            </a:r>
            <a:r>
              <a:rPr lang="en-US" b="1" dirty="0"/>
              <a:t>, </a:t>
            </a:r>
            <a:r>
              <a:rPr lang="en-US" b="1" dirty="0" err="1"/>
              <a:t>wakanyň</a:t>
            </a:r>
            <a:r>
              <a:rPr lang="en-US" b="1" dirty="0"/>
              <a:t> </a:t>
            </a:r>
            <a:r>
              <a:rPr lang="en-US" b="1" dirty="0" err="1"/>
              <a:t>gysga</a:t>
            </a:r>
            <a:r>
              <a:rPr lang="en-US" b="1" dirty="0"/>
              <a:t> we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 smtClean="0"/>
              <a:t>wagtlaýyn</a:t>
            </a:r>
            <a:r>
              <a:rPr lang="tk-TM" b="1" dirty="0"/>
              <a:t> </a:t>
            </a:r>
            <a:r>
              <a:rPr lang="en-US" b="1" dirty="0" err="1" smtClean="0"/>
              <a:t>ýatda</a:t>
            </a:r>
            <a:r>
              <a:rPr lang="en-US" b="1" dirty="0" smtClean="0"/>
              <a:t> </a:t>
            </a:r>
            <a:r>
              <a:rPr lang="en-US" b="1" dirty="0" err="1"/>
              <a:t>pugta</a:t>
            </a:r>
            <a:r>
              <a:rPr lang="en-US" b="1" dirty="0"/>
              <a:t> we </a:t>
            </a:r>
            <a:r>
              <a:rPr lang="en-US" b="1" dirty="0" err="1"/>
              <a:t>dogry</a:t>
            </a:r>
            <a:r>
              <a:rPr lang="en-US" b="1" dirty="0"/>
              <a:t> </a:t>
            </a:r>
            <a:r>
              <a:rPr lang="en-US" b="1" dirty="0" err="1"/>
              <a:t>saklanyp</a:t>
            </a:r>
            <a:r>
              <a:rPr lang="en-US" b="1" dirty="0"/>
              <a:t> </a:t>
            </a:r>
            <a:r>
              <a:rPr lang="en-US" b="1" dirty="0" err="1"/>
              <a:t>galmagydyr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/>
              <a:t>Adamyň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saklamagynyň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formasy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ygtyýarly</a:t>
            </a:r>
            <a:r>
              <a:rPr lang="tk-TM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saklamakdyr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çekmek</a:t>
            </a:r>
            <a:r>
              <a:rPr lang="en-US" b="1" dirty="0"/>
              <a:t>, </a:t>
            </a:r>
            <a:r>
              <a:rPr lang="en-US" b="1" dirty="0" err="1"/>
              <a:t>adamlaryň</a:t>
            </a:r>
            <a:r>
              <a:rPr lang="en-US" b="1" dirty="0"/>
              <a:t> </a:t>
            </a:r>
            <a:r>
              <a:rPr lang="en-US" b="1" dirty="0" err="1" smtClean="0"/>
              <a:t>aragatnaşyk</a:t>
            </a:r>
            <a:r>
              <a:rPr lang="tk-TM" b="1" dirty="0"/>
              <a:t> </a:t>
            </a:r>
            <a:r>
              <a:rPr lang="en-US" b="1" dirty="0" err="1" smtClean="0"/>
              <a:t>saklamagy</a:t>
            </a:r>
            <a:r>
              <a:rPr lang="en-US" b="1" dirty="0" smtClean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döräp</a:t>
            </a:r>
            <a:r>
              <a:rPr lang="en-US" b="1" dirty="0"/>
              <a:t>,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çekmek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 smtClean="0"/>
              <a:t>zerur</a:t>
            </a:r>
            <a:r>
              <a:rPr lang="tk-TM" b="1" dirty="0"/>
              <a:t> </a:t>
            </a:r>
            <a:r>
              <a:rPr lang="en-US" b="1" dirty="0" err="1" smtClean="0"/>
              <a:t>bolan</a:t>
            </a:r>
            <a:r>
              <a:rPr lang="en-US" b="1" dirty="0" smtClean="0"/>
              <a:t> </a:t>
            </a:r>
            <a:r>
              <a:rPr lang="en-US" b="1" dirty="0" err="1"/>
              <a:t>bilimleri</a:t>
            </a:r>
            <a:r>
              <a:rPr lang="en-US" b="1" dirty="0"/>
              <a:t>, </a:t>
            </a:r>
            <a:r>
              <a:rPr lang="en-US" b="1" dirty="0" err="1"/>
              <a:t>endikleri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saklamak</a:t>
            </a:r>
            <a:r>
              <a:rPr lang="en-US" b="1" dirty="0"/>
              <a:t>,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 smtClean="0"/>
              <a:t>ýetirmek</a:t>
            </a:r>
            <a:r>
              <a:rPr lang="tk-TM" b="1" dirty="0"/>
              <a:t> </a:t>
            </a:r>
            <a:r>
              <a:rPr lang="en-US" b="1" dirty="0" err="1" smtClean="0"/>
              <a:t>zerurlygyndan</a:t>
            </a:r>
            <a:r>
              <a:rPr lang="en-US" b="1" dirty="0" smtClean="0"/>
              <a:t> </a:t>
            </a:r>
            <a:r>
              <a:rPr lang="en-US" b="1" dirty="0" err="1"/>
              <a:t>gelip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1496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6063"/>
            <a:ext cx="10515600" cy="5390900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Ygtyýarsyz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wakalaryň</a:t>
            </a:r>
            <a:r>
              <a:rPr lang="en-US" b="1" dirty="0"/>
              <a:t> </a:t>
            </a:r>
            <a:r>
              <a:rPr lang="en-US" b="1" dirty="0" err="1" smtClean="0"/>
              <a:t>birnäçe</a:t>
            </a:r>
            <a:r>
              <a:rPr lang="tk-TM" b="1" dirty="0"/>
              <a:t> </a:t>
            </a:r>
            <a:r>
              <a:rPr lang="en-US" b="1" dirty="0" err="1" smtClean="0"/>
              <a:t>sekuntlap</a:t>
            </a:r>
            <a:r>
              <a:rPr lang="en-US" b="1" dirty="0" smtClean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gezek</a:t>
            </a:r>
            <a:r>
              <a:rPr lang="en-US" b="1" dirty="0"/>
              <a:t> </a:t>
            </a:r>
            <a:r>
              <a:rPr lang="en-US" b="1" dirty="0" err="1"/>
              <a:t>görkezilmegi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,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 smtClean="0"/>
              <a:t>ýatda</a:t>
            </a:r>
            <a:r>
              <a:rPr lang="tk-TM" b="1" dirty="0"/>
              <a:t> </a:t>
            </a:r>
            <a:r>
              <a:rPr lang="en-US" b="1" dirty="0" err="1" smtClean="0"/>
              <a:t>galmagydyr</a:t>
            </a:r>
            <a:r>
              <a:rPr lang="en-US" b="1" dirty="0"/>
              <a:t>. Ygtyýarsyz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hemişe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 smtClean="0"/>
              <a:t>durýan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 smtClean="0"/>
              <a:t>gaýtalanýan</a:t>
            </a:r>
            <a:r>
              <a:rPr lang="en-US" b="1" dirty="0" smtClean="0"/>
              <a:t> </a:t>
            </a:r>
            <a:r>
              <a:rPr lang="en-US" b="1" dirty="0" err="1"/>
              <a:t>wakalary</a:t>
            </a:r>
            <a:r>
              <a:rPr lang="en-US" b="1" dirty="0"/>
              <a:t> </a:t>
            </a:r>
            <a:r>
              <a:rPr lang="en-US" b="1" dirty="0" err="1"/>
              <a:t>şöhlelendirýär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tutmak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munuň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materialy</a:t>
            </a:r>
            <a:r>
              <a:rPr lang="en-US" b="1" dirty="0"/>
              <a:t> </a:t>
            </a:r>
            <a:r>
              <a:rPr lang="en-US" b="1" dirty="0" err="1" smtClean="0"/>
              <a:t>ýatda</a:t>
            </a:r>
            <a:r>
              <a:rPr lang="tk-TM" b="1" dirty="0"/>
              <a:t> </a:t>
            </a:r>
            <a:r>
              <a:rPr lang="en-US" b="1" dirty="0" err="1" smtClean="0"/>
              <a:t>saklamak</a:t>
            </a:r>
            <a:r>
              <a:rPr lang="en-US" b="1" dirty="0" smtClean="0"/>
              <a:t> </a:t>
            </a:r>
            <a:r>
              <a:rPr lang="en-US" b="1" dirty="0" err="1"/>
              <a:t>maksady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galdyrmakdyr</a:t>
            </a:r>
            <a:r>
              <a:rPr lang="en-US" b="1" dirty="0"/>
              <a:t>.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tutmak</a:t>
            </a:r>
            <a:r>
              <a:rPr lang="en-US" b="1" dirty="0"/>
              <a:t> </a:t>
            </a:r>
            <a:r>
              <a:rPr lang="en-US" b="1" dirty="0" err="1" smtClean="0"/>
              <a:t>ol</a:t>
            </a:r>
            <a:r>
              <a:rPr lang="en-US" b="1" dirty="0" smtClean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maksatlary</a:t>
            </a:r>
            <a:r>
              <a:rPr lang="en-US" b="1" dirty="0"/>
              <a:t> we </a:t>
            </a:r>
            <a:r>
              <a:rPr lang="en-US" b="1" dirty="0" err="1"/>
              <a:t>meýilleri</a:t>
            </a:r>
            <a:r>
              <a:rPr lang="en-US" b="1" dirty="0"/>
              <a:t> </a:t>
            </a:r>
            <a:r>
              <a:rPr lang="en-US" b="1" dirty="0" err="1" smtClean="0"/>
              <a:t>bilen</a:t>
            </a:r>
            <a:r>
              <a:rPr lang="tk-TM" b="1" dirty="0"/>
              <a:t> </a:t>
            </a:r>
            <a:r>
              <a:rPr lang="en-US" b="1" dirty="0" err="1" smtClean="0"/>
              <a:t>bagly</a:t>
            </a:r>
            <a:r>
              <a:rPr lang="en-US" b="1" dirty="0" smtClean="0"/>
              <a:t> </a:t>
            </a:r>
            <a:r>
              <a:rPr lang="en-US" b="1" dirty="0" err="1"/>
              <a:t>zatlaryň</a:t>
            </a:r>
            <a:r>
              <a:rPr lang="en-US" b="1" dirty="0"/>
              <a:t> </a:t>
            </a:r>
            <a:r>
              <a:rPr lang="en-US" b="1" dirty="0" err="1"/>
              <a:t>aňda</a:t>
            </a:r>
            <a:r>
              <a:rPr lang="en-US" b="1" dirty="0"/>
              <a:t> </a:t>
            </a:r>
            <a:r>
              <a:rPr lang="en-US" b="1" dirty="0" err="1"/>
              <a:t>saklanyp</a:t>
            </a:r>
            <a:r>
              <a:rPr lang="en-US" b="1" dirty="0"/>
              <a:t> </a:t>
            </a:r>
            <a:r>
              <a:rPr lang="en-US" b="1" dirty="0" err="1"/>
              <a:t>galmagyna</a:t>
            </a:r>
            <a:r>
              <a:rPr lang="en-US" b="1" dirty="0"/>
              <a:t> </a:t>
            </a:r>
            <a:r>
              <a:rPr lang="en-US" b="1" dirty="0" err="1"/>
              <a:t>gönükdirilendir</a:t>
            </a:r>
            <a:r>
              <a:rPr lang="en-US" b="1" dirty="0"/>
              <a:t>. </a:t>
            </a:r>
            <a:r>
              <a:rPr lang="en-US" b="1" dirty="0" smtClean="0"/>
              <a:t>Ýatda</a:t>
            </a:r>
            <a:r>
              <a:rPr lang="tk-TM" b="1" dirty="0"/>
              <a:t> </a:t>
            </a:r>
            <a:r>
              <a:rPr lang="en-US" b="1" dirty="0" err="1" smtClean="0"/>
              <a:t>saklanylýan</a:t>
            </a:r>
            <a:r>
              <a:rPr lang="en-US" b="1" dirty="0" smtClean="0"/>
              <a:t> </a:t>
            </a:r>
            <a:r>
              <a:rPr lang="en-US" b="1" dirty="0" err="1"/>
              <a:t>materialdaky</a:t>
            </a:r>
            <a:r>
              <a:rPr lang="en-US" b="1" dirty="0"/>
              <a:t> </a:t>
            </a:r>
            <a:r>
              <a:rPr lang="en-US" b="1" dirty="0" err="1"/>
              <a:t>baglanyşyklar</a:t>
            </a:r>
            <a:r>
              <a:rPr lang="en-US" b="1" dirty="0"/>
              <a:t> </a:t>
            </a:r>
            <a:r>
              <a:rPr lang="en-US" b="1" dirty="0" err="1"/>
              <a:t>häsiýetine</a:t>
            </a:r>
            <a:r>
              <a:rPr lang="en-US" b="1" dirty="0"/>
              <a:t> </a:t>
            </a:r>
            <a:r>
              <a:rPr lang="en-US" b="1" dirty="0" err="1" smtClean="0"/>
              <a:t>laýyklykda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 smtClean="0"/>
              <a:t>mehaniki</a:t>
            </a:r>
            <a:r>
              <a:rPr lang="en-US" b="1" dirty="0" smtClean="0"/>
              <a:t> </a:t>
            </a:r>
            <a:r>
              <a:rPr lang="en-US" b="1" dirty="0"/>
              <a:t>we many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saklamalara</a:t>
            </a:r>
            <a:r>
              <a:rPr lang="en-US" b="1" dirty="0"/>
              <a:t> </a:t>
            </a:r>
            <a:r>
              <a:rPr lang="en-US" b="1" dirty="0" err="1"/>
              <a:t>bölünýärler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365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175" y="373224"/>
            <a:ext cx="11122089" cy="580373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6600"/>
                </a:solidFill>
              </a:rPr>
              <a:t>Ýadyň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</a:rPr>
              <a:t>aýratynlyklary</a:t>
            </a:r>
            <a:endParaRPr lang="en-US" b="1" dirty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/>
              <a:t>Ýatda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materialy</a:t>
            </a:r>
            <a:r>
              <a:rPr lang="en-US" b="1" dirty="0"/>
              <a:t> </a:t>
            </a:r>
            <a:r>
              <a:rPr lang="en-US" b="1" dirty="0" err="1"/>
              <a:t>ýada</a:t>
            </a:r>
            <a:r>
              <a:rPr lang="en-US" b="1" dirty="0"/>
              <a:t> </a:t>
            </a:r>
            <a:r>
              <a:rPr lang="en-US" b="1" dirty="0" err="1"/>
              <a:t>düşürmek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gaýtalamalaryň</a:t>
            </a:r>
            <a:r>
              <a:rPr lang="en-US" b="1" dirty="0"/>
              <a:t>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ölçelip</a:t>
            </a:r>
            <a:r>
              <a:rPr lang="en-US" b="1" dirty="0"/>
              <a:t> </a:t>
            </a:r>
            <a:r>
              <a:rPr lang="en-US" b="1" dirty="0" err="1"/>
              <a:t>bilner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 err="1"/>
              <a:t>Ýatdan</a:t>
            </a:r>
            <a:r>
              <a:rPr lang="en-US" b="1" dirty="0"/>
              <a:t> </a:t>
            </a:r>
            <a:r>
              <a:rPr lang="en-US" b="1" dirty="0" err="1"/>
              <a:t>çykarmak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tutmak</a:t>
            </a:r>
            <a:r>
              <a:rPr lang="en-US" b="1" dirty="0"/>
              <a:t> </a:t>
            </a:r>
            <a:r>
              <a:rPr lang="en-US" b="1" dirty="0" err="1"/>
              <a:t>pursatlaryndan</a:t>
            </a:r>
            <a:r>
              <a:rPr lang="en-US" b="1" dirty="0"/>
              <a:t> </a:t>
            </a:r>
            <a:r>
              <a:rPr lang="en-US" b="1" dirty="0" err="1"/>
              <a:t>ýatdan</a:t>
            </a:r>
            <a:r>
              <a:rPr lang="en-US" b="1" dirty="0"/>
              <a:t> </a:t>
            </a:r>
            <a:r>
              <a:rPr lang="en-US" b="1" dirty="0" err="1"/>
              <a:t>çykarmaga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çenli</a:t>
            </a:r>
            <a:r>
              <a:rPr lang="en-US" b="1" dirty="0"/>
              <a:t> </a:t>
            </a:r>
            <a:r>
              <a:rPr lang="en-US" b="1" dirty="0" err="1"/>
              <a:t>geçen</a:t>
            </a:r>
            <a:r>
              <a:rPr lang="en-US" b="1" dirty="0"/>
              <a:t> </a:t>
            </a:r>
            <a:r>
              <a:rPr lang="en-US" b="1" dirty="0" err="1"/>
              <a:t>wagt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ölçelýär</a:t>
            </a:r>
            <a:r>
              <a:rPr lang="en-US" b="1" dirty="0"/>
              <a:t>. </a:t>
            </a:r>
            <a:r>
              <a:rPr lang="en-US" b="1" dirty="0" err="1"/>
              <a:t>Şu</a:t>
            </a:r>
            <a:r>
              <a:rPr lang="en-US" b="1" dirty="0"/>
              <a:t> </a:t>
            </a:r>
            <a:r>
              <a:rPr lang="en-US" b="1" dirty="0" err="1"/>
              <a:t>parametrler</a:t>
            </a:r>
            <a:r>
              <a:rPr lang="en-US" b="1" dirty="0"/>
              <a:t>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ýadyň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aşakdaky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tipiki</a:t>
            </a:r>
            <a:r>
              <a:rPr lang="en-US" b="1" dirty="0"/>
              <a:t> </a:t>
            </a:r>
            <a:r>
              <a:rPr lang="en-US" b="1" dirty="0" err="1"/>
              <a:t>aýratynlyklary</a:t>
            </a:r>
            <a:r>
              <a:rPr lang="en-US" b="1" dirty="0"/>
              <a:t> </a:t>
            </a:r>
            <a:r>
              <a:rPr lang="en-US" b="1" dirty="0" err="1"/>
              <a:t>duş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 smtClean="0"/>
              <a:t>:</a:t>
            </a:r>
            <a:endParaRPr lang="tk-TM" b="1" dirty="0" smtClean="0"/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we </a:t>
            </a:r>
            <a:r>
              <a:rPr lang="en-US" b="1" i="1" dirty="0" err="1">
                <a:solidFill>
                  <a:srgbClr val="D60093"/>
                </a:solidFill>
              </a:rPr>
              <a:t>çalt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ýatdan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çykarmak</a:t>
            </a:r>
            <a:r>
              <a:rPr lang="en-US" b="1" i="1" dirty="0">
                <a:solidFill>
                  <a:srgbClr val="D60093"/>
                </a:solidFill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ýerde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materialyň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wagtynda</a:t>
            </a:r>
            <a:r>
              <a:rPr lang="en-US" b="1" dirty="0"/>
              <a:t> </a:t>
            </a:r>
            <a:r>
              <a:rPr lang="en-US" b="1" dirty="0" err="1"/>
              <a:t>gaýtalanmagyny</a:t>
            </a:r>
            <a:r>
              <a:rPr lang="en-US" b="1" dirty="0"/>
              <a:t> </a:t>
            </a:r>
            <a:r>
              <a:rPr lang="en-US" b="1" dirty="0" err="1"/>
              <a:t>guramak</a:t>
            </a:r>
            <a:r>
              <a:rPr lang="en-US" b="1" dirty="0"/>
              <a:t> </a:t>
            </a:r>
            <a:r>
              <a:rPr lang="en-US" b="1" dirty="0" err="1"/>
              <a:t>zerurdyr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we </a:t>
            </a:r>
            <a:r>
              <a:rPr lang="en-US" b="1" i="1" dirty="0" err="1">
                <a:solidFill>
                  <a:srgbClr val="D60093"/>
                </a:solidFill>
              </a:rPr>
              <a:t>haýal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ýatdan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çykarmak</a:t>
            </a:r>
            <a:r>
              <a:rPr lang="en-US" b="1" i="1" dirty="0">
                <a:solidFill>
                  <a:srgbClr val="D60093"/>
                </a:solidFill>
              </a:rPr>
              <a:t>. </a:t>
            </a:r>
            <a:r>
              <a:rPr lang="en-US" b="1" dirty="0"/>
              <a:t>Bu</a:t>
            </a:r>
          </a:p>
          <a:p>
            <a:pPr marL="0" indent="0">
              <a:buNone/>
            </a:pPr>
            <a:r>
              <a:rPr lang="en-US" b="1" dirty="0" err="1"/>
              <a:t>ýagdaýda</a:t>
            </a:r>
            <a:r>
              <a:rPr lang="en-US" b="1" dirty="0"/>
              <a:t> </a:t>
            </a:r>
            <a:r>
              <a:rPr lang="en-US" b="1" dirty="0" err="1"/>
              <a:t>gysgajyk</a:t>
            </a:r>
            <a:r>
              <a:rPr lang="en-US" b="1" dirty="0"/>
              <a:t> </a:t>
            </a:r>
            <a:r>
              <a:rPr lang="en-US" b="1" dirty="0" err="1"/>
              <a:t>bölekleri</a:t>
            </a:r>
            <a:r>
              <a:rPr lang="en-US" b="1" dirty="0"/>
              <a:t> </a:t>
            </a:r>
            <a:r>
              <a:rPr lang="en-US" b="1" dirty="0" err="1"/>
              <a:t>yzygiderli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tutmaklyga</a:t>
            </a:r>
            <a:r>
              <a:rPr lang="en-US" b="1" dirty="0"/>
              <a:t> </a:t>
            </a:r>
            <a:r>
              <a:rPr lang="en-US" b="1" dirty="0" err="1" smtClean="0"/>
              <a:t>üns</a:t>
            </a:r>
            <a:r>
              <a:rPr lang="tk-TM" b="1" dirty="0"/>
              <a:t> </a:t>
            </a:r>
            <a:r>
              <a:rPr lang="en-US" b="1" dirty="0" err="1" smtClean="0"/>
              <a:t>bermeli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71942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22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ýatdan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çykarmak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ýat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prosesleriniň</a:t>
            </a:r>
            <a:r>
              <a:rPr lang="en-US" b="1" dirty="0"/>
              <a:t> </a:t>
            </a:r>
            <a:r>
              <a:rPr lang="en-US" b="1" dirty="0" err="1"/>
              <a:t>aýratynlyklarynyň</a:t>
            </a:r>
            <a:r>
              <a:rPr lang="en-US" b="1" dirty="0"/>
              <a:t> </a:t>
            </a:r>
            <a:r>
              <a:rPr lang="en-US" b="1" dirty="0" err="1"/>
              <a:t>iň</a:t>
            </a:r>
            <a:r>
              <a:rPr lang="en-US" b="1" dirty="0"/>
              <a:t> </a:t>
            </a:r>
            <a:r>
              <a:rPr lang="en-US" b="1" dirty="0" err="1"/>
              <a:t>amatly</a:t>
            </a:r>
            <a:r>
              <a:rPr lang="en-US" b="1" dirty="0"/>
              <a:t> </a:t>
            </a:r>
            <a:r>
              <a:rPr lang="en-US" b="1" dirty="0" err="1"/>
              <a:t>sazlaşygydyr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ýatdan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çykarmak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smtClean="0"/>
              <a:t>Bu</a:t>
            </a:r>
            <a:r>
              <a:rPr lang="tk-TM" b="1" dirty="0" smtClean="0"/>
              <a:t> </a:t>
            </a:r>
            <a:r>
              <a:rPr lang="en-US" b="1" dirty="0" err="1" smtClean="0"/>
              <a:t>ýat</a:t>
            </a:r>
            <a:r>
              <a:rPr lang="en-US" b="1" dirty="0" smtClean="0"/>
              <a:t> </a:t>
            </a:r>
            <a:r>
              <a:rPr lang="en-US" b="1" dirty="0" err="1"/>
              <a:t>prosesleriniň</a:t>
            </a:r>
            <a:r>
              <a:rPr lang="en-US" b="1" dirty="0"/>
              <a:t> </a:t>
            </a:r>
            <a:r>
              <a:rPr lang="en-US" b="1" dirty="0" err="1"/>
              <a:t>aýratynlyklarynyň</a:t>
            </a:r>
            <a:r>
              <a:rPr lang="en-US" b="1" dirty="0"/>
              <a:t> </a:t>
            </a:r>
            <a:r>
              <a:rPr lang="en-US" b="1" dirty="0" err="1"/>
              <a:t>arasynda</a:t>
            </a:r>
            <a:r>
              <a:rPr lang="en-US" b="1" dirty="0"/>
              <a:t> </a:t>
            </a:r>
            <a:r>
              <a:rPr lang="en-US" b="1" dirty="0" err="1"/>
              <a:t>iň</a:t>
            </a:r>
            <a:r>
              <a:rPr lang="en-US" b="1" dirty="0"/>
              <a:t> </a:t>
            </a:r>
            <a:r>
              <a:rPr lang="en-US" b="1" dirty="0" err="1" smtClean="0"/>
              <a:t>amatsyz</a:t>
            </a:r>
            <a:r>
              <a:rPr lang="tk-TM" b="1" dirty="0"/>
              <a:t> </a:t>
            </a:r>
            <a:r>
              <a:rPr lang="en-US" b="1" dirty="0" err="1" smtClean="0"/>
              <a:t>utgaşmasydyr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299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3979"/>
            <a:ext cx="10515600" cy="5422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DE4F40"/>
                </a:solidFill>
              </a:rPr>
              <a:t>Ýadyň</a:t>
            </a:r>
            <a:r>
              <a:rPr lang="en-US" b="1" dirty="0">
                <a:solidFill>
                  <a:srgbClr val="DE4F40"/>
                </a:solidFill>
              </a:rPr>
              <a:t> </a:t>
            </a:r>
            <a:r>
              <a:rPr lang="en-US" b="1" dirty="0" err="1" smtClean="0">
                <a:solidFill>
                  <a:srgbClr val="DE4F40"/>
                </a:solidFill>
              </a:rPr>
              <a:t>görnüşleri</a:t>
            </a:r>
            <a:endParaRPr lang="en-US" b="1" dirty="0">
              <a:solidFill>
                <a:srgbClr val="DE4F40"/>
              </a:solidFill>
            </a:endParaRPr>
          </a:p>
          <a:p>
            <a:pPr marL="0" indent="0">
              <a:buNone/>
            </a:pPr>
            <a:r>
              <a:rPr lang="en-US" b="1" dirty="0"/>
              <a:t>Ýatda </a:t>
            </a:r>
            <a:r>
              <a:rPr lang="en-US" b="1" dirty="0" err="1"/>
              <a:t>saklanylýan</a:t>
            </a:r>
            <a:r>
              <a:rPr lang="en-US" b="1" dirty="0"/>
              <a:t> </a:t>
            </a:r>
            <a:r>
              <a:rPr lang="en-US" b="1" dirty="0" err="1"/>
              <a:t>materialyň</a:t>
            </a:r>
            <a:r>
              <a:rPr lang="en-US" b="1" dirty="0"/>
              <a:t> </a:t>
            </a:r>
            <a:r>
              <a:rPr lang="en-US" b="1" dirty="0" err="1"/>
              <a:t>tipine</a:t>
            </a:r>
            <a:r>
              <a:rPr lang="en-US" b="1" dirty="0"/>
              <a:t> </a:t>
            </a:r>
            <a:r>
              <a:rPr lang="en-US" b="1" dirty="0" err="1"/>
              <a:t>laýyklykda</a:t>
            </a:r>
            <a:r>
              <a:rPr lang="en-US" b="1" dirty="0"/>
              <a:t>, </a:t>
            </a:r>
            <a:r>
              <a:rPr lang="en-US" b="1" dirty="0" err="1" smtClean="0"/>
              <a:t>ýadyň</a:t>
            </a:r>
            <a:r>
              <a:rPr lang="tk-TM" b="1" dirty="0"/>
              <a:t> </a:t>
            </a:r>
            <a:r>
              <a:rPr lang="en-US" b="1" dirty="0" err="1" smtClean="0"/>
              <a:t>aşakdaky</a:t>
            </a:r>
            <a:r>
              <a:rPr lang="en-US" b="1" dirty="0" smtClean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görnüşleri</a:t>
            </a:r>
            <a:r>
              <a:rPr lang="en-US" b="1" dirty="0"/>
              <a:t> </a:t>
            </a:r>
            <a:r>
              <a:rPr lang="en-US" b="1" dirty="0" err="1"/>
              <a:t>tapawutlandyrylýar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5F2987"/>
                </a:solidFill>
              </a:rPr>
              <a:t>1</a:t>
            </a:r>
            <a:r>
              <a:rPr lang="en-US" b="1" u="sng" dirty="0">
                <a:solidFill>
                  <a:srgbClr val="5F2987"/>
                </a:solidFill>
              </a:rPr>
              <a:t>. </a:t>
            </a:r>
            <a:r>
              <a:rPr lang="en-US" b="1" u="sng" dirty="0" err="1">
                <a:solidFill>
                  <a:srgbClr val="5F2987"/>
                </a:solidFill>
              </a:rPr>
              <a:t>Hereketli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>
                <a:solidFill>
                  <a:srgbClr val="5F2987"/>
                </a:solidFill>
              </a:rPr>
              <a:t>ýat</a:t>
            </a:r>
            <a:r>
              <a:rPr lang="en-US" b="1" u="sng" dirty="0">
                <a:solidFill>
                  <a:srgbClr val="5F2987"/>
                </a:solidFill>
              </a:rPr>
              <a:t>, </a:t>
            </a:r>
            <a:r>
              <a:rPr lang="en-US" b="1" dirty="0" err="1"/>
              <a:t>ýagny</a:t>
            </a:r>
            <a:r>
              <a:rPr lang="en-US" b="1" dirty="0"/>
              <a:t>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 smtClean="0"/>
              <a:t>geçýän</a:t>
            </a:r>
            <a:r>
              <a:rPr lang="tk-TM" b="1" dirty="0"/>
              <a:t> </a:t>
            </a:r>
            <a:r>
              <a:rPr lang="en-US" b="1" dirty="0" err="1" smtClean="0"/>
              <a:t>operasiýalaryň</a:t>
            </a:r>
            <a:r>
              <a:rPr lang="en-US" b="1" dirty="0" smtClean="0"/>
              <a:t> </a:t>
            </a:r>
            <a:r>
              <a:rPr lang="en-US" b="1" dirty="0" err="1"/>
              <a:t>ulgamyny</a:t>
            </a:r>
            <a:r>
              <a:rPr lang="en-US" b="1" dirty="0"/>
              <a:t> </a:t>
            </a:r>
            <a:r>
              <a:rPr lang="en-US" b="1" dirty="0" err="1"/>
              <a:t>ýadyňa</a:t>
            </a:r>
            <a:r>
              <a:rPr lang="en-US" b="1" dirty="0"/>
              <a:t> </a:t>
            </a:r>
            <a:r>
              <a:rPr lang="en-US" b="1" dirty="0" err="1"/>
              <a:t>salmak</a:t>
            </a:r>
            <a:r>
              <a:rPr lang="en-US" b="1" dirty="0"/>
              <a:t> we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 smtClean="0"/>
              <a:t>ýaňadan</a:t>
            </a:r>
            <a:r>
              <a:rPr lang="tk-TM" b="1" dirty="0"/>
              <a:t> </a:t>
            </a:r>
            <a:r>
              <a:rPr lang="en-US" b="1" dirty="0" err="1" smtClean="0"/>
              <a:t>ýatlamak</a:t>
            </a:r>
            <a:r>
              <a:rPr lang="en-US" b="1" dirty="0" smtClean="0"/>
              <a:t> </a:t>
            </a:r>
            <a:r>
              <a:rPr lang="en-US" b="1" dirty="0" err="1"/>
              <a:t>başarnygy</a:t>
            </a:r>
            <a:r>
              <a:rPr lang="en-US" b="1" dirty="0"/>
              <a:t> (</a:t>
            </a:r>
            <a:r>
              <a:rPr lang="en-US" b="1" dirty="0" err="1"/>
              <a:t>maşyn</a:t>
            </a:r>
            <a:r>
              <a:rPr lang="en-US" b="1" dirty="0"/>
              <a:t> </a:t>
            </a:r>
            <a:r>
              <a:rPr lang="en-US" b="1" dirty="0" err="1"/>
              <a:t>sürmek</a:t>
            </a:r>
            <a:r>
              <a:rPr lang="en-US" b="1" dirty="0"/>
              <a:t>, </a:t>
            </a:r>
            <a:r>
              <a:rPr lang="en-US" b="1" dirty="0" err="1"/>
              <a:t>saçyňy</a:t>
            </a:r>
            <a:r>
              <a:rPr lang="en-US" b="1" dirty="0"/>
              <a:t> </a:t>
            </a:r>
            <a:r>
              <a:rPr lang="en-US" b="1" dirty="0" err="1"/>
              <a:t>örmek</a:t>
            </a:r>
            <a:r>
              <a:rPr lang="en-US" b="1" dirty="0"/>
              <a:t>, </a:t>
            </a:r>
            <a:r>
              <a:rPr lang="en-US" b="1" dirty="0" err="1" smtClean="0"/>
              <a:t>galstuk</a:t>
            </a:r>
            <a:r>
              <a:rPr lang="tk-TM" b="1" dirty="0"/>
              <a:t> </a:t>
            </a:r>
            <a:r>
              <a:rPr lang="en-US" b="1" dirty="0" err="1" smtClean="0"/>
              <a:t>daňmak</a:t>
            </a:r>
            <a:r>
              <a:rPr lang="en-US" b="1" dirty="0" smtClean="0"/>
              <a:t> </a:t>
            </a:r>
            <a:r>
              <a:rPr lang="en-US" b="1" dirty="0"/>
              <a:t>we </a:t>
            </a:r>
            <a:r>
              <a:rPr lang="en-US" b="1" dirty="0" err="1"/>
              <a:t>ş.m</a:t>
            </a:r>
            <a:r>
              <a:rPr lang="en-US" b="1" dirty="0"/>
              <a:t>.);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5F2987"/>
                </a:solidFill>
              </a:rPr>
              <a:t>2</a:t>
            </a:r>
            <a:r>
              <a:rPr lang="en-US" b="1" u="sng" dirty="0">
                <a:solidFill>
                  <a:srgbClr val="5F2987"/>
                </a:solidFill>
              </a:rPr>
              <a:t>. </a:t>
            </a:r>
            <a:r>
              <a:rPr lang="en-US" b="1" u="sng" dirty="0" err="1">
                <a:solidFill>
                  <a:srgbClr val="5F2987"/>
                </a:solidFill>
              </a:rPr>
              <a:t>Obrazly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>
                <a:solidFill>
                  <a:srgbClr val="5F2987"/>
                </a:solidFill>
              </a:rPr>
              <a:t>ýat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dirty="0" err="1"/>
              <a:t>biziň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etmelerimiziň</a:t>
            </a:r>
            <a:r>
              <a:rPr lang="en-US" b="1" dirty="0"/>
              <a:t> </a:t>
            </a:r>
            <a:r>
              <a:rPr lang="en-US" b="1" dirty="0" err="1"/>
              <a:t>bazasyndaky</a:t>
            </a:r>
            <a:r>
              <a:rPr lang="en-US" b="1" dirty="0"/>
              <a:t> </a:t>
            </a:r>
            <a:r>
              <a:rPr lang="en-US" b="1" dirty="0" err="1" smtClean="0"/>
              <a:t>maglumatlary</a:t>
            </a:r>
            <a:r>
              <a:rPr lang="tk-TM" b="1" dirty="0"/>
              <a:t> </a:t>
            </a:r>
            <a:r>
              <a:rPr lang="en-US" b="1" dirty="0" err="1" smtClean="0"/>
              <a:t>ýatda</a:t>
            </a:r>
            <a:r>
              <a:rPr lang="en-US" b="1" dirty="0" smtClean="0"/>
              <a:t> </a:t>
            </a:r>
            <a:r>
              <a:rPr lang="en-US" b="1" dirty="0" err="1"/>
              <a:t>saklamaklygy</a:t>
            </a:r>
            <a:r>
              <a:rPr lang="en-US" b="1" dirty="0"/>
              <a:t> we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/>
              <a:t>gelejekde</a:t>
            </a:r>
            <a:r>
              <a:rPr lang="en-US" b="1" dirty="0"/>
              <a:t> </a:t>
            </a:r>
            <a:r>
              <a:rPr lang="en-US" b="1" dirty="0" err="1" smtClean="0"/>
              <a:t>ulanmaklygy</a:t>
            </a:r>
            <a:r>
              <a:rPr lang="tk-TM" b="1" dirty="0"/>
              <a:t> </a:t>
            </a:r>
            <a:r>
              <a:rPr lang="en-US" b="1" dirty="0" err="1" smtClean="0"/>
              <a:t>göz</a:t>
            </a:r>
            <a:r>
              <a:rPr lang="en-US" b="1" dirty="0" smtClean="0"/>
              <a:t> </a:t>
            </a:r>
            <a:r>
              <a:rPr lang="en-US" b="1" dirty="0" err="1"/>
              <a:t>öňüne</a:t>
            </a:r>
            <a:r>
              <a:rPr lang="en-US" b="1" dirty="0"/>
              <a:t> </a:t>
            </a:r>
            <a:r>
              <a:rPr lang="en-US" b="1" dirty="0" err="1"/>
              <a:t>getirýär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(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ediş</a:t>
            </a:r>
            <a:r>
              <a:rPr lang="en-US" b="1" dirty="0"/>
              <a:t> </a:t>
            </a:r>
            <a:r>
              <a:rPr lang="en-US" b="1" dirty="0" err="1"/>
              <a:t>analizatoryna</a:t>
            </a:r>
            <a:r>
              <a:rPr lang="en-US" b="1" dirty="0"/>
              <a:t> </a:t>
            </a:r>
            <a:r>
              <a:rPr lang="en-US" b="1" dirty="0" err="1" smtClean="0"/>
              <a:t>baglylykda</a:t>
            </a:r>
            <a:r>
              <a:rPr lang="en-US" b="1" dirty="0" smtClean="0"/>
              <a:t>)</a:t>
            </a:r>
            <a:r>
              <a:rPr lang="tk-TM" b="1" dirty="0" smtClean="0"/>
              <a:t> </a:t>
            </a:r>
            <a:r>
              <a:rPr lang="en-US" b="1" dirty="0" err="1" smtClean="0"/>
              <a:t>eşidiş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/>
              <a:t>görüş</a:t>
            </a:r>
            <a:r>
              <a:rPr lang="en-US" b="1" dirty="0"/>
              <a:t>, </a:t>
            </a:r>
            <a:r>
              <a:rPr lang="en-US" b="1" dirty="0" err="1"/>
              <a:t>ys</a:t>
            </a:r>
            <a:r>
              <a:rPr lang="en-US" b="1" dirty="0"/>
              <a:t> </a:t>
            </a:r>
            <a:r>
              <a:rPr lang="en-US" b="1" dirty="0" err="1"/>
              <a:t>alyş</a:t>
            </a:r>
            <a:r>
              <a:rPr lang="en-US" b="1" dirty="0"/>
              <a:t>, </a:t>
            </a:r>
            <a:r>
              <a:rPr lang="en-US" b="1" dirty="0" err="1"/>
              <a:t>syzyş</a:t>
            </a:r>
            <a:r>
              <a:rPr lang="en-US" b="1" dirty="0"/>
              <a:t>, </a:t>
            </a:r>
            <a:r>
              <a:rPr lang="en-US" b="1" dirty="0" err="1"/>
              <a:t>tagam</a:t>
            </a:r>
            <a:r>
              <a:rPr lang="en-US" b="1" dirty="0"/>
              <a:t> </a:t>
            </a:r>
            <a:r>
              <a:rPr lang="en-US" b="1" dirty="0" err="1"/>
              <a:t>biliş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görnüşlerde</a:t>
            </a:r>
            <a:r>
              <a:rPr lang="en-US" b="1" dirty="0"/>
              <a:t> </a:t>
            </a:r>
            <a:r>
              <a:rPr lang="en-US" b="1" dirty="0" err="1" smtClean="0"/>
              <a:t>bolup</a:t>
            </a:r>
            <a:r>
              <a:rPr lang="tk-TM" b="1" dirty="0"/>
              <a:t> </a:t>
            </a:r>
            <a:r>
              <a:rPr lang="en-US" b="1" dirty="0" err="1" smtClean="0"/>
              <a:t>biler</a:t>
            </a:r>
            <a:r>
              <a:rPr lang="en-US" b="1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86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222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25</cp:revision>
  <dcterms:created xsi:type="dcterms:W3CDTF">2020-09-17T10:38:14Z</dcterms:created>
  <dcterms:modified xsi:type="dcterms:W3CDTF">2020-12-24T11:51:12Z</dcterms:modified>
</cp:coreProperties>
</file>