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3619D-2A3D-4799-B722-3A5D2947C52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1D0F2E5-7A5E-454F-A68D-A6BC632EED2E}">
      <dgm:prSet phldrT="[Текст]"/>
      <dgm:spPr>
        <a:solidFill>
          <a:schemeClr val="bg1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tk-TM" b="1" dirty="0" smtClean="0"/>
            <a:t>Totalitarizm</a:t>
          </a:r>
          <a:endParaRPr lang="ru-RU" b="1" dirty="0"/>
        </a:p>
      </dgm:t>
    </dgm:pt>
    <dgm:pt modelId="{87F3867E-A646-43E1-9597-C61858BAC747}" type="parTrans" cxnId="{6BED6530-FCD8-46C5-8D69-3334BA00850B}">
      <dgm:prSet/>
      <dgm:spPr/>
      <dgm:t>
        <a:bodyPr/>
        <a:lstStyle/>
        <a:p>
          <a:endParaRPr lang="ru-RU"/>
        </a:p>
      </dgm:t>
    </dgm:pt>
    <dgm:pt modelId="{DFA5F444-0F68-4FCF-9C1C-FB959BFB98E2}" type="sibTrans" cxnId="{6BED6530-FCD8-46C5-8D69-3334BA00850B}">
      <dgm:prSet/>
      <dgm:spPr/>
      <dgm:t>
        <a:bodyPr/>
        <a:lstStyle/>
        <a:p>
          <a:endParaRPr lang="ru-RU"/>
        </a:p>
      </dgm:t>
    </dgm:pt>
    <dgm:pt modelId="{FCFD3F0C-0020-49A6-8696-19ED135662EB}">
      <dgm:prSet phldrT="[Текст]"/>
      <dgm:spPr/>
      <dgm:t>
        <a:bodyPr/>
        <a:lstStyle/>
        <a:p>
          <a:r>
            <a:rPr lang="tk-TM" b="1" dirty="0" smtClean="0"/>
            <a:t>Tiraniýa</a:t>
          </a:r>
          <a:endParaRPr lang="ru-RU" b="1" dirty="0"/>
        </a:p>
      </dgm:t>
    </dgm:pt>
    <dgm:pt modelId="{3B3337C6-74C7-4E6C-A27E-B32D4E754985}" type="parTrans" cxnId="{B4595A20-F3FB-4072-AEBE-B15D1DD5F729}">
      <dgm:prSet/>
      <dgm:spPr/>
      <dgm:t>
        <a:bodyPr/>
        <a:lstStyle/>
        <a:p>
          <a:endParaRPr lang="ru-RU"/>
        </a:p>
      </dgm:t>
    </dgm:pt>
    <dgm:pt modelId="{F5E8C13C-9A9C-4FD2-B489-070EF1569735}" type="sibTrans" cxnId="{B4595A20-F3FB-4072-AEBE-B15D1DD5F729}">
      <dgm:prSet/>
      <dgm:spPr/>
      <dgm:t>
        <a:bodyPr/>
        <a:lstStyle/>
        <a:p>
          <a:endParaRPr lang="ru-RU"/>
        </a:p>
      </dgm:t>
    </dgm:pt>
    <dgm:pt modelId="{0929870A-95E8-4075-89E6-27B02136C0EB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k-TM" b="1" dirty="0" smtClean="0"/>
            <a:t>Awtoritarizm</a:t>
          </a:r>
          <a:endParaRPr lang="ru-RU" b="1" dirty="0"/>
        </a:p>
      </dgm:t>
    </dgm:pt>
    <dgm:pt modelId="{8F1BC13C-07E4-467D-AD98-863CBC6CBEC2}" type="parTrans" cxnId="{4C8AAC42-5E70-4321-B087-9296DDEC4CD0}">
      <dgm:prSet/>
      <dgm:spPr/>
      <dgm:t>
        <a:bodyPr/>
        <a:lstStyle/>
        <a:p>
          <a:endParaRPr lang="ru-RU"/>
        </a:p>
      </dgm:t>
    </dgm:pt>
    <dgm:pt modelId="{3A236101-5DA9-47E9-BE1C-C16E183E73A2}" type="sibTrans" cxnId="{4C8AAC42-5E70-4321-B087-9296DDEC4CD0}">
      <dgm:prSet/>
      <dgm:spPr/>
      <dgm:t>
        <a:bodyPr/>
        <a:lstStyle/>
        <a:p>
          <a:endParaRPr lang="ru-RU"/>
        </a:p>
      </dgm:t>
    </dgm:pt>
    <dgm:pt modelId="{EF55BACB-36F6-4FFC-86CE-145E18E0C099}">
      <dgm:prSet phldrT="[Текст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k-TM" b="1" dirty="0" smtClean="0"/>
            <a:t>Despotizm</a:t>
          </a:r>
          <a:endParaRPr lang="ru-RU" b="1" dirty="0"/>
        </a:p>
      </dgm:t>
    </dgm:pt>
    <dgm:pt modelId="{6AE8CCC0-8CA7-4455-8491-28A05EBA6B4A}" type="sibTrans" cxnId="{6AB7D748-A69F-440B-B6C5-28F15C8F4F81}">
      <dgm:prSet/>
      <dgm:spPr/>
      <dgm:t>
        <a:bodyPr/>
        <a:lstStyle/>
        <a:p>
          <a:endParaRPr lang="ru-RU"/>
        </a:p>
      </dgm:t>
    </dgm:pt>
    <dgm:pt modelId="{2D466A40-FA94-4FD6-846C-7ABCFA59BC8F}" type="parTrans" cxnId="{6AB7D748-A69F-440B-B6C5-28F15C8F4F81}">
      <dgm:prSet/>
      <dgm:spPr/>
      <dgm:t>
        <a:bodyPr/>
        <a:lstStyle/>
        <a:p>
          <a:endParaRPr lang="ru-RU"/>
        </a:p>
      </dgm:t>
    </dgm:pt>
    <dgm:pt modelId="{396C0FEB-02AF-453F-83C4-8E1DE9ED8452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tk-TM" b="1" dirty="0" smtClean="0"/>
            <a:t>Demokratiýa</a:t>
          </a:r>
          <a:endParaRPr lang="ru-RU" b="1" dirty="0"/>
        </a:p>
      </dgm:t>
    </dgm:pt>
    <dgm:pt modelId="{003AB0BC-D2E8-49CD-8DB5-A3CA1E5CA647}" type="parTrans" cxnId="{D0F056DD-2E13-4BDC-BEB1-43AB87FBB5D7}">
      <dgm:prSet/>
      <dgm:spPr/>
      <dgm:t>
        <a:bodyPr/>
        <a:lstStyle/>
        <a:p>
          <a:endParaRPr lang="ru-RU"/>
        </a:p>
      </dgm:t>
    </dgm:pt>
    <dgm:pt modelId="{D844912C-1F93-4166-B4EC-56A65809A19A}" type="sibTrans" cxnId="{D0F056DD-2E13-4BDC-BEB1-43AB87FBB5D7}">
      <dgm:prSet/>
      <dgm:spPr/>
      <dgm:t>
        <a:bodyPr/>
        <a:lstStyle/>
        <a:p>
          <a:endParaRPr lang="ru-RU"/>
        </a:p>
      </dgm:t>
    </dgm:pt>
    <dgm:pt modelId="{61A202BB-927A-4D98-AA16-3B793851D51B}" type="pres">
      <dgm:prSet presAssocID="{BDA3619D-2A3D-4799-B722-3A5D2947C527}" presName="compositeShape" presStyleCnt="0">
        <dgm:presLayoutVars>
          <dgm:dir/>
          <dgm:resizeHandles/>
        </dgm:presLayoutVars>
      </dgm:prSet>
      <dgm:spPr/>
    </dgm:pt>
    <dgm:pt modelId="{40300523-EDDD-4033-8B45-FDD34062C4F1}" type="pres">
      <dgm:prSet presAssocID="{BDA3619D-2A3D-4799-B722-3A5D2947C527}" presName="pyramid" presStyleLbl="node1" presStyleIdx="0" presStyleCnt="1"/>
      <dgm:spPr/>
    </dgm:pt>
    <dgm:pt modelId="{815925AF-F067-4539-8232-07C58119994E}" type="pres">
      <dgm:prSet presAssocID="{BDA3619D-2A3D-4799-B722-3A5D2947C527}" presName="theList" presStyleCnt="0"/>
      <dgm:spPr/>
    </dgm:pt>
    <dgm:pt modelId="{A67CFF8C-4E02-4705-B48D-60E4EE3A5271}" type="pres">
      <dgm:prSet presAssocID="{EF55BACB-36F6-4FFC-86CE-145E18E0C09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1C77B-A727-4B37-9F81-410CDD602F07}" type="pres">
      <dgm:prSet presAssocID="{EF55BACB-36F6-4FFC-86CE-145E18E0C099}" presName="aSpace" presStyleCnt="0"/>
      <dgm:spPr/>
    </dgm:pt>
    <dgm:pt modelId="{93B8F485-F0E3-4118-A557-A75F382FE49C}" type="pres">
      <dgm:prSet presAssocID="{FCFD3F0C-0020-49A6-8696-19ED135662EB}" presName="aNode" presStyleLbl="fgAcc1" presStyleIdx="1" presStyleCnt="5" custLinFactNeighborX="1178" custLinFactNeighborY="-4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179CF-F5CB-455D-83B7-D712B66F6DE1}" type="pres">
      <dgm:prSet presAssocID="{FCFD3F0C-0020-49A6-8696-19ED135662EB}" presName="aSpace" presStyleCnt="0"/>
      <dgm:spPr/>
    </dgm:pt>
    <dgm:pt modelId="{3B79B1AE-1FE1-484A-AC05-E5A29E62AB4E}" type="pres">
      <dgm:prSet presAssocID="{81D0F2E5-7A5E-454F-A68D-A6BC632EED2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AA6AF-CEE6-4591-95C0-C633939A288E}" type="pres">
      <dgm:prSet presAssocID="{81D0F2E5-7A5E-454F-A68D-A6BC632EED2E}" presName="aSpace" presStyleCnt="0"/>
      <dgm:spPr/>
    </dgm:pt>
    <dgm:pt modelId="{34997BB2-9C62-4AC9-8914-F344CFAD353E}" type="pres">
      <dgm:prSet presAssocID="{0929870A-95E8-4075-89E6-27B02136C0EB}" presName="aNode" presStyleLbl="fgAcc1" presStyleIdx="3" presStyleCnt="5" custLinFactNeighborX="1178" custLinFactNeighborY="52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AE116-8AA4-4A02-8F1C-B8C2BD24C187}" type="pres">
      <dgm:prSet presAssocID="{0929870A-95E8-4075-89E6-27B02136C0EB}" presName="aSpace" presStyleCnt="0"/>
      <dgm:spPr/>
    </dgm:pt>
    <dgm:pt modelId="{862729FB-635E-4363-A9CE-9CBE2F7D9C02}" type="pres">
      <dgm:prSet presAssocID="{396C0FEB-02AF-453F-83C4-8E1DE9ED845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22237-D304-4D15-B688-896D49EA1A71}" type="pres">
      <dgm:prSet presAssocID="{396C0FEB-02AF-453F-83C4-8E1DE9ED8452}" presName="aSpace" presStyleCnt="0"/>
      <dgm:spPr/>
    </dgm:pt>
  </dgm:ptLst>
  <dgm:cxnLst>
    <dgm:cxn modelId="{693BC7E5-CC9B-4EAA-8EDA-FD0A46D76D54}" type="presOf" srcId="{0929870A-95E8-4075-89E6-27B02136C0EB}" destId="{34997BB2-9C62-4AC9-8914-F344CFAD353E}" srcOrd="0" destOrd="0" presId="urn:microsoft.com/office/officeart/2005/8/layout/pyramid2"/>
    <dgm:cxn modelId="{4C8AAC42-5E70-4321-B087-9296DDEC4CD0}" srcId="{BDA3619D-2A3D-4799-B722-3A5D2947C527}" destId="{0929870A-95E8-4075-89E6-27B02136C0EB}" srcOrd="3" destOrd="0" parTransId="{8F1BC13C-07E4-467D-AD98-863CBC6CBEC2}" sibTransId="{3A236101-5DA9-47E9-BE1C-C16E183E73A2}"/>
    <dgm:cxn modelId="{55D210BC-3298-4324-B9E0-7401C398B517}" type="presOf" srcId="{81D0F2E5-7A5E-454F-A68D-A6BC632EED2E}" destId="{3B79B1AE-1FE1-484A-AC05-E5A29E62AB4E}" srcOrd="0" destOrd="0" presId="urn:microsoft.com/office/officeart/2005/8/layout/pyramid2"/>
    <dgm:cxn modelId="{B4595A20-F3FB-4072-AEBE-B15D1DD5F729}" srcId="{BDA3619D-2A3D-4799-B722-3A5D2947C527}" destId="{FCFD3F0C-0020-49A6-8696-19ED135662EB}" srcOrd="1" destOrd="0" parTransId="{3B3337C6-74C7-4E6C-A27E-B32D4E754985}" sibTransId="{F5E8C13C-9A9C-4FD2-B489-070EF1569735}"/>
    <dgm:cxn modelId="{6BED6530-FCD8-46C5-8D69-3334BA00850B}" srcId="{BDA3619D-2A3D-4799-B722-3A5D2947C527}" destId="{81D0F2E5-7A5E-454F-A68D-A6BC632EED2E}" srcOrd="2" destOrd="0" parTransId="{87F3867E-A646-43E1-9597-C61858BAC747}" sibTransId="{DFA5F444-0F68-4FCF-9C1C-FB959BFB98E2}"/>
    <dgm:cxn modelId="{771FEBFF-2772-41FE-AB32-3CE5949D222D}" type="presOf" srcId="{FCFD3F0C-0020-49A6-8696-19ED135662EB}" destId="{93B8F485-F0E3-4118-A557-A75F382FE49C}" srcOrd="0" destOrd="0" presId="urn:microsoft.com/office/officeart/2005/8/layout/pyramid2"/>
    <dgm:cxn modelId="{D0F056DD-2E13-4BDC-BEB1-43AB87FBB5D7}" srcId="{BDA3619D-2A3D-4799-B722-3A5D2947C527}" destId="{396C0FEB-02AF-453F-83C4-8E1DE9ED8452}" srcOrd="4" destOrd="0" parTransId="{003AB0BC-D2E8-49CD-8DB5-A3CA1E5CA647}" sibTransId="{D844912C-1F93-4166-B4EC-56A65809A19A}"/>
    <dgm:cxn modelId="{398AD89B-24EF-42B3-AD1E-3D59F74C72FC}" type="presOf" srcId="{BDA3619D-2A3D-4799-B722-3A5D2947C527}" destId="{61A202BB-927A-4D98-AA16-3B793851D51B}" srcOrd="0" destOrd="0" presId="urn:microsoft.com/office/officeart/2005/8/layout/pyramid2"/>
    <dgm:cxn modelId="{5030193E-A024-42CC-8398-6B997CB15D8A}" type="presOf" srcId="{396C0FEB-02AF-453F-83C4-8E1DE9ED8452}" destId="{862729FB-635E-4363-A9CE-9CBE2F7D9C02}" srcOrd="0" destOrd="0" presId="urn:microsoft.com/office/officeart/2005/8/layout/pyramid2"/>
    <dgm:cxn modelId="{F55C9A58-4A83-4D30-92B9-13D4F52DF7BF}" type="presOf" srcId="{EF55BACB-36F6-4FFC-86CE-145E18E0C099}" destId="{A67CFF8C-4E02-4705-B48D-60E4EE3A5271}" srcOrd="0" destOrd="0" presId="urn:microsoft.com/office/officeart/2005/8/layout/pyramid2"/>
    <dgm:cxn modelId="{6AB7D748-A69F-440B-B6C5-28F15C8F4F81}" srcId="{BDA3619D-2A3D-4799-B722-3A5D2947C527}" destId="{EF55BACB-36F6-4FFC-86CE-145E18E0C099}" srcOrd="0" destOrd="0" parTransId="{2D466A40-FA94-4FD6-846C-7ABCFA59BC8F}" sibTransId="{6AE8CCC0-8CA7-4455-8491-28A05EBA6B4A}"/>
    <dgm:cxn modelId="{64BF89D7-89D3-44C4-9C2A-12C3717B920F}" type="presParOf" srcId="{61A202BB-927A-4D98-AA16-3B793851D51B}" destId="{40300523-EDDD-4033-8B45-FDD34062C4F1}" srcOrd="0" destOrd="0" presId="urn:microsoft.com/office/officeart/2005/8/layout/pyramid2"/>
    <dgm:cxn modelId="{CCD91DA0-D19E-4870-9679-E4810D220270}" type="presParOf" srcId="{61A202BB-927A-4D98-AA16-3B793851D51B}" destId="{815925AF-F067-4539-8232-07C58119994E}" srcOrd="1" destOrd="0" presId="urn:microsoft.com/office/officeart/2005/8/layout/pyramid2"/>
    <dgm:cxn modelId="{B08841CE-0EFC-43D1-9950-6FECC188C72E}" type="presParOf" srcId="{815925AF-F067-4539-8232-07C58119994E}" destId="{A67CFF8C-4E02-4705-B48D-60E4EE3A5271}" srcOrd="0" destOrd="0" presId="urn:microsoft.com/office/officeart/2005/8/layout/pyramid2"/>
    <dgm:cxn modelId="{16F6A23D-34F9-4EE1-8C6F-AD43B12AEA0B}" type="presParOf" srcId="{815925AF-F067-4539-8232-07C58119994E}" destId="{3791C77B-A727-4B37-9F81-410CDD602F07}" srcOrd="1" destOrd="0" presId="urn:microsoft.com/office/officeart/2005/8/layout/pyramid2"/>
    <dgm:cxn modelId="{9DDEBFF4-28C0-4E85-BB1C-863493EBD81D}" type="presParOf" srcId="{815925AF-F067-4539-8232-07C58119994E}" destId="{93B8F485-F0E3-4118-A557-A75F382FE49C}" srcOrd="2" destOrd="0" presId="urn:microsoft.com/office/officeart/2005/8/layout/pyramid2"/>
    <dgm:cxn modelId="{B32C088E-16A9-4234-B5EC-C8C9C9EDC607}" type="presParOf" srcId="{815925AF-F067-4539-8232-07C58119994E}" destId="{DA8179CF-F5CB-455D-83B7-D712B66F6DE1}" srcOrd="3" destOrd="0" presId="urn:microsoft.com/office/officeart/2005/8/layout/pyramid2"/>
    <dgm:cxn modelId="{637D7B91-A10B-47CA-8678-4D1EA0843944}" type="presParOf" srcId="{815925AF-F067-4539-8232-07C58119994E}" destId="{3B79B1AE-1FE1-484A-AC05-E5A29E62AB4E}" srcOrd="4" destOrd="0" presId="urn:microsoft.com/office/officeart/2005/8/layout/pyramid2"/>
    <dgm:cxn modelId="{4F31DE30-0277-40E9-BBDA-904FAC02791E}" type="presParOf" srcId="{815925AF-F067-4539-8232-07C58119994E}" destId="{1C7AA6AF-CEE6-4591-95C0-C633939A288E}" srcOrd="5" destOrd="0" presId="urn:microsoft.com/office/officeart/2005/8/layout/pyramid2"/>
    <dgm:cxn modelId="{3919344D-D3C2-473E-B06C-6F7027137548}" type="presParOf" srcId="{815925AF-F067-4539-8232-07C58119994E}" destId="{34997BB2-9C62-4AC9-8914-F344CFAD353E}" srcOrd="6" destOrd="0" presId="urn:microsoft.com/office/officeart/2005/8/layout/pyramid2"/>
    <dgm:cxn modelId="{A947962F-7C55-41F2-BE08-C53448D6DF12}" type="presParOf" srcId="{815925AF-F067-4539-8232-07C58119994E}" destId="{5EDAE116-8AA4-4A02-8F1C-B8C2BD24C187}" srcOrd="7" destOrd="0" presId="urn:microsoft.com/office/officeart/2005/8/layout/pyramid2"/>
    <dgm:cxn modelId="{89DE7802-6C41-46B0-86F7-FECAEA4309D3}" type="presParOf" srcId="{815925AF-F067-4539-8232-07C58119994E}" destId="{862729FB-635E-4363-A9CE-9CBE2F7D9C02}" srcOrd="8" destOrd="0" presId="urn:microsoft.com/office/officeart/2005/8/layout/pyramid2"/>
    <dgm:cxn modelId="{2A4A976A-2BB8-4944-8609-E71392E35EAB}" type="presParOf" srcId="{815925AF-F067-4539-8232-07C58119994E}" destId="{02022237-D304-4D15-B688-896D49EA1A7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00523-EDDD-4033-8B45-FDD34062C4F1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CFF8C-4E02-4705-B48D-60E4EE3A5271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600" b="1" kern="1200" dirty="0" smtClean="0"/>
            <a:t>Despotizm</a:t>
          </a:r>
          <a:endParaRPr lang="ru-RU" sz="2600" b="1" kern="1200" dirty="0"/>
        </a:p>
      </dsp:txBody>
      <dsp:txXfrm>
        <a:off x="3806767" y="484453"/>
        <a:ext cx="2879045" cy="580705"/>
      </dsp:txXfrm>
    </dsp:sp>
    <dsp:sp modelId="{93B8F485-F0E3-4118-A557-A75F382FE49C}">
      <dsp:nvSpPr>
        <dsp:cNvPr id="0" name=""/>
        <dsp:cNvSpPr/>
      </dsp:nvSpPr>
      <dsp:spPr>
        <a:xfrm>
          <a:off x="3810008" y="114300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600" b="1" kern="1200" dirty="0" smtClean="0"/>
            <a:t>Tiraniýa</a:t>
          </a:r>
          <a:endParaRPr lang="ru-RU" sz="2600" b="1" kern="1200" dirty="0"/>
        </a:p>
      </dsp:txBody>
      <dsp:txXfrm>
        <a:off x="3841423" y="1174415"/>
        <a:ext cx="2879045" cy="580705"/>
      </dsp:txXfrm>
    </dsp:sp>
    <dsp:sp modelId="{3B79B1AE-1FE1-484A-AC05-E5A29E62AB4E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chemeClr val="bg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600" b="1" kern="1200" dirty="0" smtClean="0"/>
            <a:t>Totalitarizm</a:t>
          </a:r>
          <a:endParaRPr lang="ru-RU" sz="2600" b="1" kern="1200" dirty="0"/>
        </a:p>
      </dsp:txBody>
      <dsp:txXfrm>
        <a:off x="3806767" y="1932407"/>
        <a:ext cx="2879045" cy="580705"/>
      </dsp:txXfrm>
    </dsp:sp>
    <dsp:sp modelId="{34997BB2-9C62-4AC9-8914-F344CFAD353E}">
      <dsp:nvSpPr>
        <dsp:cNvPr id="0" name=""/>
        <dsp:cNvSpPr/>
      </dsp:nvSpPr>
      <dsp:spPr>
        <a:xfrm>
          <a:off x="3810008" y="2667000"/>
          <a:ext cx="2941875" cy="643535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600" b="1" kern="1200" dirty="0" smtClean="0"/>
            <a:t>Awtoritarizm</a:t>
          </a:r>
          <a:endParaRPr lang="ru-RU" sz="2600" b="1" kern="1200" dirty="0"/>
        </a:p>
      </dsp:txBody>
      <dsp:txXfrm>
        <a:off x="3841423" y="2698415"/>
        <a:ext cx="2879045" cy="580705"/>
      </dsp:txXfrm>
    </dsp:sp>
    <dsp:sp modelId="{862729FB-635E-4363-A9CE-9CBE2F7D9C02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k-TM" sz="2600" b="1" kern="1200" dirty="0" smtClean="0"/>
            <a:t>Demokratiýa</a:t>
          </a:r>
          <a:endParaRPr lang="ru-RU" sz="2600" b="1" kern="1200" dirty="0"/>
        </a:p>
      </dsp:txBody>
      <dsp:txXfrm>
        <a:off x="3806767" y="3380362"/>
        <a:ext cx="2879045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4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13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54C5-8E37-4BA3-8751-BFFFEFBFDD0F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1CAF-824A-485D-8044-C5FA7549B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1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u/imgres?imgurl=http://www.krugosvet.ru/uploads/enc/images/6/123563998166c5.jpg&amp;imgrefurl=http://www.krugosvet.ru/enc/gumanitarnye_nauki/filosofiya/LOKK_DZHON.html&amp;usg=__UjupPOU-RjwjfvYVdWIoBHzihuk=&amp;h=420&amp;w=334&amp;sz=64&amp;hl=ru&amp;start=1&amp;um=1&amp;itbs=1&amp;tbnid=L4dYQqHRB1LQRM:&amp;tbnh=125&amp;tbnw=99&amp;prev=/images?q=%D0%9B%D0%BE%D0%BA%D0%BA+%D0%94%D0%B6%D0%BE%D0%BD&amp;um=1&amp;hl=ru&amp;newwindow=1&amp;sa=G&amp;tbs=isch: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938" y="365125"/>
            <a:ext cx="11658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sq-AL" b="1" dirty="0" smtClean="0"/>
              <a:t>Türkmen jemgyýetiniň syýasy gurluşy.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8938" y="1825625"/>
            <a:ext cx="11658600" cy="490049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Jemgyýetiň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syýasy ulgamy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 döwlet häkimiýet we dolandyryş ulgamy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Ýurtda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hereket edýän syýasy partiýalar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esasy jemgyýetçilik guramalary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raýatlarynyň saýlaw hukuklarynyň kepillikleri.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6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42900" y="187325"/>
            <a:ext cx="11543690" cy="885337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ru-RU" sz="3600" b="1" dirty="0" err="1"/>
              <a:t>Syýasy</a:t>
            </a:r>
            <a:r>
              <a:rPr lang="en-US" altLang="ru-RU" sz="3600" b="1" dirty="0"/>
              <a:t> </a:t>
            </a:r>
            <a:r>
              <a:rPr lang="en-US" altLang="ru-RU" sz="3600" b="1" dirty="0" err="1" smtClean="0"/>
              <a:t>ulgam</a:t>
            </a:r>
            <a:r>
              <a:rPr lang="tk-TM" altLang="ru-RU" sz="3600" b="1" dirty="0" smtClean="0"/>
              <a:t>, </a:t>
            </a:r>
            <a:r>
              <a:rPr lang="en-US" altLang="ru-RU" sz="3600" b="1" dirty="0" err="1" smtClean="0"/>
              <a:t>Türkmen</a:t>
            </a:r>
            <a:r>
              <a:rPr lang="en-US" altLang="ru-RU" sz="3600" b="1" dirty="0" smtClean="0"/>
              <a:t> </a:t>
            </a:r>
            <a:r>
              <a:rPr lang="en-US" altLang="ru-RU" sz="3600" b="1" dirty="0" err="1"/>
              <a:t>jemgyýetiniň</a:t>
            </a:r>
            <a:r>
              <a:rPr lang="en-US" altLang="ru-RU" sz="3600" b="1" dirty="0"/>
              <a:t> </a:t>
            </a:r>
            <a:r>
              <a:rPr lang="en-US" altLang="ru-RU" sz="3600" b="1" dirty="0" err="1"/>
              <a:t>syýasy</a:t>
            </a:r>
            <a:r>
              <a:rPr lang="en-US" altLang="ru-RU" sz="3600" b="1" dirty="0"/>
              <a:t> </a:t>
            </a:r>
            <a:r>
              <a:rPr lang="en-US" altLang="ru-RU" sz="3600" b="1" dirty="0" err="1"/>
              <a:t>gurluşy</a:t>
            </a:r>
            <a:endParaRPr lang="ru-RU" altLang="ru-RU" sz="3600" b="1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42900" y="1196975"/>
            <a:ext cx="8484577" cy="54148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sq-AL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Syýasy ulgam barada düşünje</a:t>
            </a:r>
            <a:r>
              <a:rPr lang="ru-RU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Jemgyýetiň syýasy ulgamy diýlende, ýurduň syýasy durmuşyna we oňa dahylly jemgyýetçilik gatnaşyklaryna gatnaşýan </a:t>
            </a:r>
            <a:r>
              <a:rPr lang="sq-AL" sz="3600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döwlet,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q-AL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partiýa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we </a:t>
            </a:r>
            <a:r>
              <a:rPr lang="sq-AL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jemgyýetçilik edaralarynyň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hem </a:t>
            </a:r>
            <a:r>
              <a:rPr lang="sq-AL" sz="36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guramalarynyň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jemine düşünilýär</a:t>
            </a:r>
            <a:r>
              <a:rPr lang="tk-TM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Jemgyýetiň syýasy ulgamy anyk toplumlara birleşdirip bolýan, syýasy institutlar, syýasy tejribe we syýasy aňyýet ýaly köp sanly düzüm </a:t>
            </a:r>
            <a:r>
              <a:rPr lang="sq-AL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böleklerinden </a:t>
            </a:r>
            <a:r>
              <a:rPr lang="sq-AL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ybaratdyr</a:t>
            </a:r>
            <a:r>
              <a:rPr lang="tk-TM" sz="3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; 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tk-TM" sz="2400" dirty="0">
              <a:solidFill>
                <a:srgbClr val="FF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tk-TM" sz="2400" dirty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endParaRPr lang="tk-TM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tk-TM" alt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5" y="1196975"/>
            <a:ext cx="2988775" cy="16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5" y="2882901"/>
            <a:ext cx="2988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814" y="4838457"/>
            <a:ext cx="3201011" cy="17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1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360"/>
          </a:xfrm>
        </p:spPr>
        <p:txBody>
          <a:bodyPr>
            <a:normAutofit/>
          </a:bodyPr>
          <a:lstStyle/>
          <a:p>
            <a:r>
              <a:rPr lang="tk-TM" dirty="0" smtClean="0">
                <a:solidFill>
                  <a:srgbClr val="FF0000"/>
                </a:solidFill>
              </a:rPr>
              <a:t>Syýasy režimleriň esasy görnüşleri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424376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67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2274" y="365125"/>
            <a:ext cx="11293718" cy="109598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 döwlet häkimiýet we dolandyryş ulgamy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ipfL4dYQqHRB1LQRM:" descr="http://t0.gstatic.com/images?q=tbn:L4dYQqHRB1LQRM:http://www.krugosvet.ru/uploads/enc/images/6/123563998166c5.jpg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85" y="1602766"/>
            <a:ext cx="5780942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4" descr="C:\Users\OvezMB\Desktop\дллtitled.b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726" y="1602766"/>
            <a:ext cx="5640265" cy="49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7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72563" y="274639"/>
            <a:ext cx="11588260" cy="7778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Türkmenistanda </a:t>
            </a:r>
            <a:r>
              <a:rPr lang="cs-CZ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jemgyýetçilik häkimiýetini amala aşyrýan edaralar</a:t>
            </a:r>
            <a:endParaRPr lang="ru-RU" alt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04446" y="1109663"/>
            <a:ext cx="11315700" cy="5431813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  <a:defRPr/>
            </a:pPr>
            <a:r>
              <a:rPr lang="tr-TR" sz="2400" dirty="0">
                <a:solidFill>
                  <a:schemeClr val="bg1"/>
                </a:solidFill>
              </a:rPr>
              <a:t>T</a:t>
            </a:r>
            <a:r>
              <a:rPr lang="cs-CZ" sz="2400" dirty="0">
                <a:solidFill>
                  <a:schemeClr val="bg1"/>
                </a:solidFill>
              </a:rPr>
              <a:t>ürkmenistanyň </a:t>
            </a:r>
            <a:r>
              <a:rPr lang="tr-TR" sz="2400" dirty="0">
                <a:solidFill>
                  <a:schemeClr val="bg1"/>
                </a:solidFill>
              </a:rPr>
              <a:t>Halk</a:t>
            </a:r>
            <a:r>
              <a:rPr lang="cs-CZ" sz="2400" dirty="0">
                <a:solidFill>
                  <a:schemeClr val="bg1"/>
                </a:solidFill>
              </a:rPr>
              <a:t> maslahatyny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Demokratik partiýasyny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Senagatçylar we telekeçiler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partiýasyny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ru-RU" sz="2400" dirty="0" err="1">
                <a:solidFill>
                  <a:schemeClr val="bg1"/>
                </a:solidFill>
              </a:rPr>
              <a:t>Türkmenistanyň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Agrar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partiýasyny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Magtymguly adyndaky ýaşlar guramasyny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Zenanlar birleşigini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Uruş weteranlarynyň guramasyny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Türkmenistanyň Kärdeşler Arkalaşygyny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 we beýleki jemgyýetçilik esaslarda </a:t>
            </a:r>
            <a:endParaRPr lang="tk-TM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hereket edýän dürli guramalary hem </a:t>
            </a:r>
            <a:endParaRPr lang="tk-TM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birleşikleri görkezmek bolar.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endParaRPr lang="tk-TM" alt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1125539"/>
            <a:ext cx="5984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109664"/>
            <a:ext cx="1943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3357563"/>
            <a:ext cx="1379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4851400"/>
            <a:ext cx="13795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724400"/>
            <a:ext cx="15414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0" y="2205038"/>
            <a:ext cx="939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228599" y="251801"/>
            <a:ext cx="11790485" cy="6236921"/>
          </a:xfrm>
        </p:spPr>
        <p:txBody>
          <a:bodyPr/>
          <a:lstStyle/>
          <a:p>
            <a:pPr algn="just"/>
            <a:r>
              <a:rPr lang="en-US" altLang="ru-RU" b="1" dirty="0">
                <a:solidFill>
                  <a:srgbClr val="FF0000"/>
                </a:solidFill>
              </a:rPr>
              <a:t>45-nji </a:t>
            </a:r>
            <a:r>
              <a:rPr lang="en-US" altLang="ru-RU" b="1" dirty="0" err="1">
                <a:solidFill>
                  <a:srgbClr val="FF0000"/>
                </a:solidFill>
              </a:rPr>
              <a:t>madda</a:t>
            </a:r>
            <a:r>
              <a:rPr lang="en-US" altLang="ru-RU" b="1" dirty="0">
                <a:solidFill>
                  <a:srgbClr val="FF0000"/>
                </a:solidFill>
              </a:rPr>
              <a:t>.</a:t>
            </a:r>
            <a:r>
              <a:rPr lang="en-US" altLang="ru-RU" dirty="0">
                <a:solidFill>
                  <a:srgbClr val="FF0000"/>
                </a:solidFill>
              </a:rPr>
              <a:t> Türkmenistanyň </a:t>
            </a:r>
            <a:r>
              <a:rPr lang="en-US" altLang="ru-RU" dirty="0" err="1">
                <a:solidFill>
                  <a:srgbClr val="FF0000"/>
                </a:solidFill>
              </a:rPr>
              <a:t>raýatlarynyň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jemgyýetiň</a:t>
            </a:r>
            <a:r>
              <a:rPr lang="en-US" altLang="ru-RU" dirty="0">
                <a:solidFill>
                  <a:srgbClr val="FF0000"/>
                </a:solidFill>
              </a:rPr>
              <a:t> we </a:t>
            </a:r>
            <a:r>
              <a:rPr lang="en-US" altLang="ru-RU" dirty="0" err="1">
                <a:solidFill>
                  <a:srgbClr val="FF0000"/>
                </a:solidFill>
              </a:rPr>
              <a:t>döwletiň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işlerini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dolandyrmaga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gös-göni</a:t>
            </a:r>
            <a:r>
              <a:rPr lang="en-US" altLang="ru-RU" dirty="0">
                <a:solidFill>
                  <a:srgbClr val="FF0000"/>
                </a:solidFill>
              </a:rPr>
              <a:t>, </a:t>
            </a:r>
            <a:r>
              <a:rPr lang="en-US" altLang="ru-RU" dirty="0" err="1">
                <a:solidFill>
                  <a:srgbClr val="FF0000"/>
                </a:solidFill>
              </a:rPr>
              <a:t>şeýle</a:t>
            </a:r>
            <a:r>
              <a:rPr lang="en-US" altLang="ru-RU" dirty="0">
                <a:solidFill>
                  <a:srgbClr val="FF0000"/>
                </a:solidFill>
              </a:rPr>
              <a:t>-de </a:t>
            </a:r>
            <a:r>
              <a:rPr lang="en-US" altLang="ru-RU" dirty="0" err="1">
                <a:solidFill>
                  <a:srgbClr val="FF0000"/>
                </a:solidFill>
              </a:rPr>
              <a:t>erkin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saýlanan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wekilleriniň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üsti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bilen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gatnaşmaga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hukugy</a:t>
            </a:r>
            <a:r>
              <a:rPr lang="en-US" altLang="ru-RU" dirty="0">
                <a:solidFill>
                  <a:srgbClr val="FF0000"/>
                </a:solidFill>
              </a:rPr>
              <a:t> </a:t>
            </a:r>
            <a:r>
              <a:rPr lang="en-US" altLang="ru-RU" dirty="0" err="1">
                <a:solidFill>
                  <a:srgbClr val="FF0000"/>
                </a:solidFill>
              </a:rPr>
              <a:t>bardyr</a:t>
            </a:r>
            <a:r>
              <a:rPr lang="en-US" altLang="ru-RU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alt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363" y="1846385"/>
            <a:ext cx="5061438" cy="4530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1846384"/>
            <a:ext cx="6172200" cy="45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27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177</Words>
  <Application>Microsoft Office PowerPoint</Application>
  <PresentationFormat>Широкоэкранный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Türkmen jemgyýetiniň syýasy gurluşy. </vt:lpstr>
      <vt:lpstr>Syýasy ulgam, Türkmen jemgyýetiniň syýasy gurluşy</vt:lpstr>
      <vt:lpstr>Syýasy režimleriň esasy görnüşleri</vt:lpstr>
      <vt:lpstr>Türkmenistanyň milli döwlet häkimiýet we dolandyryş ulgamynyň aýratynlygy. </vt:lpstr>
      <vt:lpstr>Türkmenistanda jemgyýetçilik häkimiýetini amala aşyrýan edaralar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2020-12-14T09:03:34Z</dcterms:created>
  <dcterms:modified xsi:type="dcterms:W3CDTF">2020-12-15T07:34:20Z</dcterms:modified>
</cp:coreProperties>
</file>