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45C-55AC-41ED-99D7-C26A80568A4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1160-4948-48D0-9A19-B2D41F774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246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45C-55AC-41ED-99D7-C26A80568A4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1160-4948-48D0-9A19-B2D41F774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26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45C-55AC-41ED-99D7-C26A80568A4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1160-4948-48D0-9A19-B2D41F774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282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45C-55AC-41ED-99D7-C26A80568A4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1160-4948-48D0-9A19-B2D41F774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288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45C-55AC-41ED-99D7-C26A80568A4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1160-4948-48D0-9A19-B2D41F774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507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45C-55AC-41ED-99D7-C26A80568A4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1160-4948-48D0-9A19-B2D41F774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69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45C-55AC-41ED-99D7-C26A80568A4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1160-4948-48D0-9A19-B2D41F774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249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45C-55AC-41ED-99D7-C26A80568A4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1160-4948-48D0-9A19-B2D41F774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277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45C-55AC-41ED-99D7-C26A80568A4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1160-4948-48D0-9A19-B2D41F774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011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45C-55AC-41ED-99D7-C26A80568A4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1160-4948-48D0-9A19-B2D41F774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33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445C-55AC-41ED-99D7-C26A80568A4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E1160-4948-48D0-9A19-B2D41F774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58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1445C-55AC-41ED-99D7-C26A80568A41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E1160-4948-48D0-9A19-B2D41F774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2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9277" y="287093"/>
            <a:ext cx="11535508" cy="1831853"/>
          </a:xfrm>
        </p:spPr>
        <p:txBody>
          <a:bodyPr>
            <a:noAutofit/>
          </a:bodyPr>
          <a:lstStyle/>
          <a:p>
            <a:pPr algn="l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SI–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</a:t>
            </a:r>
            <a:r>
              <a:rPr lang="hr-H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artykmaçlygy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düzüji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SI–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birlikleri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9277" y="2259623"/>
            <a:ext cx="11535508" cy="4290646"/>
          </a:xfrm>
        </p:spPr>
        <p:txBody>
          <a:bodyPr>
            <a:normAutofit/>
          </a:bodyPr>
          <a:lstStyle/>
          <a:p>
            <a:pPr algn="just"/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ulgamlarynyň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köpdürliligi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kynçylyklaryň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çykmagyna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getirdi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häsiýetdäki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amatsyzlyklaryň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çykmagyna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bardy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kynçylyklary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aýyrmak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agramlyklar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komitetinde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ulgamlaryny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tipleşdirmek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unifisirlemek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baryldy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Netijede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komitetiň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konferensiýasynda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taslamasy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ekti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(1956 ý). </a:t>
            </a:r>
          </a:p>
        </p:txBody>
      </p:sp>
    </p:spTree>
    <p:extLst>
      <p:ext uri="{BB962C8B-B14F-4D97-AF65-F5344CB8AC3E}">
        <p14:creationId xmlns:p14="http://schemas.microsoft.com/office/powerpoint/2010/main" val="880301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861" y="281354"/>
            <a:ext cx="11412415" cy="6233746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</a:t>
            </a:r>
            <a:r>
              <a:rPr lang="hr-H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-njy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komitetiň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konferensiýasynda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</a:t>
            </a:r>
            <a:r>
              <a:rPr lang="hr-H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bütewi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ýeke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(SI –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sözleriniň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harplary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hojalygynda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ulanmaklygy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</a:t>
            </a:r>
            <a:r>
              <a:rPr lang="hr-H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teklip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1961–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 9867-61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SI–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ylymda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tehnikada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1970–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</a:t>
            </a:r>
            <a:r>
              <a:rPr lang="hr-H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gatnaşýan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</a:t>
            </a:r>
            <a:r>
              <a:rPr lang="hr-H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SI–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ulgamyndaky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aňlatma</a:t>
            </a:r>
            <a:r>
              <a:rPr lang="hr-H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goýuldy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21211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069" y="307730"/>
            <a:ext cx="11386039" cy="61458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agramlyklar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komitetiniň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resminamasyna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k-TM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alt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alt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Uzynlyk</a:t>
            </a:r>
            <a:r>
              <a:rPr lang="ru-RU" alt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 m)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sekundyň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1/299792458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ülüşiniň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ýagtylygyň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waku</a:t>
            </a:r>
            <a:r>
              <a:rPr lang="hr-HR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mda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geçen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ýolunyň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uzynlygyna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deňdir</a:t>
            </a:r>
            <a:r>
              <a:rPr lang="ru-RU" alt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 m=;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c=299792458 m/s ;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alt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ru-RU" alt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kilogram</a:t>
            </a:r>
            <a:r>
              <a:rPr lang="ru-RU" alt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 </a:t>
            </a:r>
            <a:r>
              <a:rPr lang="ru-RU" alt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kg</a:t>
            </a:r>
            <a:r>
              <a:rPr lang="ru-RU" alt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platina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iridiý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metallarynyň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degişlilikde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90%-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10%-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garyndysyndan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ýasalan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beýikligi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diametri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39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–e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hr-HR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lindriň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massasyna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deňdir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silindr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kilogramyň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nusgalygy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prototipi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alt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alt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alt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sekunt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 s)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seziý-133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ýuka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(n=4; m=0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n=3; m=0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ler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geçişe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şöhlelenmäniň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9192 631770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aralygydyr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0" y="-200055"/>
            <a:ext cx="2840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144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7393" y="136130"/>
            <a:ext cx="1139483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k-TM" alt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alt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Uzynlygy</a:t>
            </a:r>
            <a:r>
              <a:rPr lang="ru-RU" alt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tükeniksiz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kesiginiň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meýdany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kiçi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wakuumda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ýerleşen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geçirijileriň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 1 m uzynlygyna düşýän täsir güýjüniň 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2·10</a:t>
            </a:r>
            <a:r>
              <a:rPr lang="ru-RU" altLang="ru-RU" sz="2400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-7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geçirijiler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akyp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üýtgemeýän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togunyň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güýj</a:t>
            </a:r>
            <a:r>
              <a:rPr lang="hr-HR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tok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güýj</a:t>
            </a:r>
            <a:r>
              <a:rPr lang="hr-HR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niň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Amper</a:t>
            </a:r>
            <a:r>
              <a:rPr lang="ru-RU" alt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(1A)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r-HR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Wakuumda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ýerleşen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geçirijileriň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birinden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hr-HR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klygy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alt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metre</a:t>
            </a:r>
            <a:r>
              <a:rPr lang="ru-RU" alt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tk-TM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k-TM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Temperatura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Kelwin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(1K)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suwuň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nokatlaryna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termodinamiki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temperaturanyň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1/273</a:t>
            </a:r>
            <a:r>
              <a:rPr kumimoji="0" lang="hr-HR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bölegine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temperaturadyr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hr-HR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T=t+273</a:t>
            </a:r>
            <a:r>
              <a:rPr kumimoji="0" lang="hr-HR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tk-TM" alt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k-TM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kumimoji="0" lang="hr-HR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Maddalaryň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massasy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r>
              <a:rPr kumimoji="0" lang="hr-HR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012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kg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hr-HR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uglewod-12 elementde näçe atom bar bolsa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mukdardaky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atom</a:t>
            </a:r>
            <a:r>
              <a:rPr kumimoji="0" lang="hr-HR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düzülen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maddanyň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mukdaryna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deňdir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tk-TM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Ýagtylyk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kandela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kd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monohromatik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ýagtylyk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şöhlesin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goýberýän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çeşmeden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ýaýraýan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ugrunda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energetiki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kuwwaty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1/683 w/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şöhlelenme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ýygylygy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540·10</a:t>
            </a:r>
            <a:r>
              <a:rPr lang="ru-RU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ýagtylygyň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deňdir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k-TM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k-TM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600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277" y="211015"/>
            <a:ext cx="11535508" cy="6330462"/>
          </a:xfrm>
        </p:spPr>
        <p:txBody>
          <a:bodyPr/>
          <a:lstStyle/>
          <a:p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1983–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agramlyklar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XVII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konferensiýada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uzynlyk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metriň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kesgitleniş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hr-H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tolkunynyň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wakuumda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ýoluna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birligidir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b="1" i="1" dirty="0"/>
              <a:t>l=</a:t>
            </a:r>
            <a:r>
              <a:rPr lang="ru-RU" b="1" i="1" dirty="0" err="1"/>
              <a:t>c·t</a:t>
            </a:r>
            <a:r>
              <a:rPr lang="ru-RU" b="1" i="1" dirty="0"/>
              <a:t>  (m)</a:t>
            </a:r>
            <a:endParaRPr lang="ru-RU" dirty="0"/>
          </a:p>
          <a:p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ýygylygy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tolkunynyň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wakuumdaky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tolkun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uzynlygyna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birligidir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385" y="3912576"/>
            <a:ext cx="2101361" cy="95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57200" y="10477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770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770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770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770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770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770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770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770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770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70188" algn="l"/>
              </a:tabLst>
            </a:pPr>
            <a:r>
              <a:rPr kumimoji="0" lang="en-US" altLang="ru-RU" sz="20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(m);</a:t>
            </a:r>
            <a:endParaRPr kumimoji="0" lang="en-US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062" y="4600445"/>
            <a:ext cx="11734800" cy="1962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228600" algn="just">
              <a:lnSpc>
                <a:spcPct val="150000"/>
              </a:lnSpc>
              <a:spcAft>
                <a:spcPts val="0"/>
              </a:spcAft>
              <a:tabLst>
                <a:tab pos="2770505" algn="l"/>
              </a:tabLs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aňlatmalardan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uzynlyk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ýygylyk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birlikler</a:t>
            </a:r>
            <a:r>
              <a:rPr lang="hr-H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funksional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baglanşykly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uzynlyk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ýygylyk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birlikleriniň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hr-H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tewi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bolmagyna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</a:t>
            </a:r>
            <a:r>
              <a:rPr lang="hr-H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243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691" y="193431"/>
            <a:ext cx="11456377" cy="6409592"/>
          </a:xfrm>
        </p:spPr>
        <p:txBody>
          <a:bodyPr/>
          <a:lstStyle/>
          <a:p>
            <a:pPr lvl="0" algn="just"/>
            <a:r>
              <a:rPr lang="ru-RU" b="1" dirty="0"/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Kilogramyň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nusgalygynyň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belgisi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№12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platina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iridiý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metallarynyň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garyndysyndan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ýasalan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lindr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nusgalygynyň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massasy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000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=1,000000085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deňdir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Platina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iridiý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garyndysynyň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dykyzlygy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с=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21548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</a:t>
            </a:r>
            <a:r>
              <a:rPr lang="ru-RU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üzn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ksiz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kanunlarynyň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deňlemeleriniň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ählisinde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kanunlaryn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wagt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aralygyny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walyny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ölçemek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döwürleýinligine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esaslanylýar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Ş</a:t>
            </a:r>
            <a:r>
              <a:rPr lang="hr-H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ýygylyk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ululyklary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jebis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funksional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baglanşykly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birliklerini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sazlaşykly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ýyldyz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kalendarlary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latynça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kitaplary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”)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girizilipdir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6533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731</Words>
  <Application>Microsoft Office PowerPoint</Application>
  <PresentationFormat>Широкоэкранный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Tema: Ölçeg   birlikleriň   Halkara   ulgamy 1. SI–ulgamyň beýleki ulgamlardan artykmaçlygy 2. Ulgam düzüji esasy ululyklar 3. SI–Halkara ölçeg birlikler ulgamynyň esasy birlikleri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Tema:Ölçeg   birlikleriň   Halkara   ulgamy 1. SI–ulgamyň beýleki ulgamlardan artykmaçlygy 2. Ulgam düzüji esasy ululyklar 3. SI–Halkara ölçeg birlikler ulgamynyň esasy birlikleri</dc:title>
  <dc:creator>Аманов Гуйчгельды</dc:creator>
  <cp:lastModifiedBy>Аманов Гуйчгельды</cp:lastModifiedBy>
  <cp:revision>6</cp:revision>
  <dcterms:created xsi:type="dcterms:W3CDTF">2020-12-16T11:13:33Z</dcterms:created>
  <dcterms:modified xsi:type="dcterms:W3CDTF">2020-12-16T12:07:34Z</dcterms:modified>
</cp:coreProperties>
</file>