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  <p:sldMasterId id="2147483818" r:id="rId2"/>
  </p:sldMasterIdLst>
  <p:sldIdLst>
    <p:sldId id="256" r:id="rId3"/>
    <p:sldId id="257" r:id="rId4"/>
    <p:sldId id="263" r:id="rId5"/>
    <p:sldId id="262" r:id="rId6"/>
    <p:sldId id="258" r:id="rId7"/>
    <p:sldId id="268" r:id="rId8"/>
    <p:sldId id="267" r:id="rId9"/>
    <p:sldId id="266" r:id="rId10"/>
    <p:sldId id="265" r:id="rId11"/>
    <p:sldId id="264" r:id="rId12"/>
    <p:sldId id="259" r:id="rId13"/>
    <p:sldId id="261" r:id="rId14"/>
    <p:sldId id="26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6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469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5578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761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8968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240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55236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63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602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54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30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81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532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4782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587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355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131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9548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912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740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220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5395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26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232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248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673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23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813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743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671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1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8282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692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501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607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510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3" r:id="rId13"/>
    <p:sldLayoutId id="2147483814" r:id="rId14"/>
    <p:sldLayoutId id="2147483815" r:id="rId15"/>
    <p:sldLayoutId id="2147483816" r:id="rId16"/>
    <p:sldLayoutId id="2147483817" r:id="rId1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1E069E1-23C5-40C4-B06B-6AA672AF8094}" type="datetimeFigureOut">
              <a:rPr lang="ru-RU" smtClean="0"/>
              <a:t>10.02.2020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38BF1-EC40-47C7-9165-35208F9E48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79111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  <p:sldLayoutId id="2147483833" r:id="rId15"/>
    <p:sldLayoutId id="2147483834" r:id="rId16"/>
    <p:sldLayoutId id="2147483835" r:id="rId17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2177" y="439615"/>
            <a:ext cx="10972799" cy="5679831"/>
          </a:xfrm>
        </p:spPr>
        <p:txBody>
          <a:bodyPr>
            <a:normAutofit/>
          </a:bodyPr>
          <a:lstStyle/>
          <a:p>
            <a:pPr algn="ctr"/>
            <a:r>
              <a:rPr lang="tk-TM" sz="3600" dirty="0" smtClean="0">
                <a:latin typeface="Algerian" panose="04020705040A02060702" pitchFamily="82" charset="0"/>
                <a:cs typeface="Times New Roman" panose="02020603050405020304" pitchFamily="18" charset="0"/>
              </a:rPr>
              <a:t>Ykdysady teoriýanyň predmeti</a:t>
            </a:r>
          </a:p>
          <a:p>
            <a:pPr algn="ctr"/>
            <a:r>
              <a:rPr lang="tk-TM" sz="3600" dirty="0" smtClean="0">
                <a:latin typeface="Algerian" panose="04020705040A02060702" pitchFamily="82" charset="0"/>
                <a:cs typeface="Times New Roman" panose="02020603050405020304" pitchFamily="18" charset="0"/>
              </a:rPr>
              <a:t>Meýilnama:</a:t>
            </a:r>
          </a:p>
          <a:p>
            <a:pPr algn="ctr"/>
            <a:endParaRPr lang="tk-TM" sz="4000" dirty="0"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pPr algn="ctr"/>
            <a:r>
              <a:rPr lang="tk-TM" sz="2800" dirty="0" smtClean="0">
                <a:latin typeface="Algerian" panose="04020705040A02060702" pitchFamily="82" charset="0"/>
                <a:cs typeface="Times New Roman" panose="02020603050405020304" pitchFamily="18" charset="0"/>
              </a:rPr>
              <a:t>1.Ykdysadyýet barada düşünje.</a:t>
            </a:r>
          </a:p>
          <a:p>
            <a:pPr algn="ctr"/>
            <a:r>
              <a:rPr lang="tk-TM" sz="2800" dirty="0" smtClean="0">
                <a:latin typeface="Algerian" panose="04020705040A02060702" pitchFamily="82" charset="0"/>
                <a:cs typeface="Times New Roman" panose="02020603050405020304" pitchFamily="18" charset="0"/>
              </a:rPr>
              <a:t>2.Ykdysady nazaryýet dersi.</a:t>
            </a:r>
          </a:p>
          <a:p>
            <a:pPr algn="ctr"/>
            <a:r>
              <a:rPr lang="tk-TM" sz="2800" dirty="0" smtClean="0">
                <a:latin typeface="Algerian" panose="04020705040A02060702" pitchFamily="82" charset="0"/>
                <a:cs typeface="Times New Roman" panose="02020603050405020304" pitchFamily="18" charset="0"/>
              </a:rPr>
              <a:t>3.Ykdysady kanunlar we kategoriýalar.</a:t>
            </a:r>
          </a:p>
          <a:p>
            <a:pPr algn="ctr"/>
            <a:r>
              <a:rPr lang="tk-TM" sz="2800" dirty="0" smtClean="0">
                <a:latin typeface="Algerian" panose="04020705040A02060702" pitchFamily="82" charset="0"/>
                <a:cs typeface="Times New Roman" panose="02020603050405020304" pitchFamily="18" charset="0"/>
              </a:rPr>
              <a:t>4. Durmuş ykdysady hadysalary öwrenmegiň usullary.</a:t>
            </a:r>
          </a:p>
          <a:p>
            <a:pPr algn="ctr"/>
            <a:r>
              <a:rPr lang="tk-TM" sz="2800" dirty="0" smtClean="0">
                <a:latin typeface="Algerian" panose="04020705040A02060702" pitchFamily="82" charset="0"/>
                <a:cs typeface="Times New Roman" panose="02020603050405020304" pitchFamily="18" charset="0"/>
              </a:rPr>
              <a:t>5. Ykdysady nazaryýetiň wezipeleri.</a:t>
            </a:r>
          </a:p>
          <a:p>
            <a:endParaRPr lang="tk-TM" sz="2800" dirty="0" smtClean="0"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endParaRPr lang="tk-TM" sz="2400" dirty="0"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endParaRPr lang="tk-TM" sz="2400" dirty="0" smtClean="0">
              <a:latin typeface="Algerian" panose="04020705040A02060702" pitchFamily="82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596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410092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barlanylýan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obýekti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böleklere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taraplara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bölmekdir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kesgitlenilýär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sebäp-netije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jemgyýetdäki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esaslandyrylýar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Hakykata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akyl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başgada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işlenilip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hataryna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modelleşdirmek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gözegçilik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eksperiment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ş.m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Derňelip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teoretiki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netijäniň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hakykata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nähili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derejede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laýykdygy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tejribede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barlanylýar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27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46423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wezipeleri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akylýetiriş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wezipesini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Jemgyýetdäki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ýüzleý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dälde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çuňňur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öwrenilmelidir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çykarylmalydyr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ulanmagyň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görkezmelidir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taýýarlanylan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netijäni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tejribede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özgertmek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nobatdaky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wezipesidir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çuňňur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çykarylan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tejribede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kyn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348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4931" y="545123"/>
            <a:ext cx="10893669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köpçüliginiň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ylaýtada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ýaşlaryň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düşünjesiniň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dünýä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garaýşynyň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gelmeginde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ýetirende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häzirkizaman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pikirlenmeleri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işläp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taýýarlamalydyr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hakykaty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bilse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şonça-da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täsirliligi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Hakykata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meseleleri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çözmegiň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esaslandyrmagy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başarsa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aýdyp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wezipäni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hemmesi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häzirkizaman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998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1112960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Bazar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ykdysadyýetine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tizleşdirmekde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haryt-pul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kämilleşdirmekde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barmagyň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döretmekde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döredijilikli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aýdyň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duýulýar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görä-de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çuňňur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hünärmenleri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günki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pikirleniş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terbiýelemegiň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444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99177" cy="5899639"/>
          </a:xfrm>
        </p:spPr>
        <p:txBody>
          <a:bodyPr/>
          <a:lstStyle/>
          <a:p>
            <a:pPr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Adamzadyň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häzirkizaman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gelýäris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berýäris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nämäni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grekçe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oýkonomiks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öý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hojalygyny</a:t>
            </a:r>
            <a:r>
              <a:rPr lang="ru-RU" sz="28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barmagyň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sungaty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diýmekdir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adamzat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mazmunyny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kesgitleýär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şonça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eýe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507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1005383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barylýan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arabaglanyşykda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Adatça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jemlenen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sepgidiň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aňladylmasydyr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ýurtda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alnyp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barylýan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özenini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aýdylanda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gurluşyny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tk-TM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döwletiň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döwür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işlenip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düzülýär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Garaşsyzlygymyzy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alanymyzdan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"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Türkmenistany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medeni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ösdürmegiň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2020-nji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maksatnamasy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2006-njy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25-nji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oktýabrynda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Türk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menistanyň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nebit-gaz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ösdürmegiň</a:t>
            </a:r>
            <a:r>
              <a:rPr lang="ru-RU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2030-njy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ýyla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çenli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maksatnamasy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kabul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edildi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Häzirki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wagtda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görkezilen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maksatnamalar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ýüzünde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üstünlikli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aşyrylýar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599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867292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prosesiniň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ru-RU" sz="27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Adamzadyň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hojalygynyň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pudaklarynda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ýetirilýän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işlerden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ybaratdyr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Muňa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hyzmatlary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barmak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aňyýet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sz="27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Şularyň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içinde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işlerine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orun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Sebäbi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düzýär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hal-ýagdaýynyň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ýokarlanmagyna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barýar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adamzadyň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ýaşaýşynyň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şertidir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Çünki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syýasat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sungat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meşgul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bolmagynyň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esasynda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iýip-içmegi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geýinmegi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ýaşaýyş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jaýynyň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zerurlyklar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Şundan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ugur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alynsa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</a:t>
            </a:r>
            <a:r>
              <a:rPr lang="ru-RU" sz="27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öndürmek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agzalarynyň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ýaşaýşynyň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esasydygy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7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aýdyňlaşýar</a:t>
            </a:r>
            <a:r>
              <a:rPr lang="ru-RU" sz="2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700" dirty="0"/>
              <a:t> </a:t>
            </a:r>
            <a:endParaRPr lang="ru-RU" sz="27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2197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717823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laýyklykda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arasynda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beýanyny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tapýar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näme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gatnaşyklaryndaky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umumylaşan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mydama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gaýtalanyp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durýan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durnukly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içerki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sebäp-netije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obýektiw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döremegine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gerek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aýrylyp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gitmegine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Günüň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dogup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ýaşyşy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bilmeýär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täzeden-täze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Ýurdumyzda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ykdysadyýetimiziň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açylyp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geljekde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durmuşynyň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oňatlaşmagy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ähmiýetlidir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5969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1180195" cy="5899639"/>
          </a:xfrm>
        </p:spPr>
        <p:txBody>
          <a:bodyPr>
            <a:normAutofit/>
          </a:bodyPr>
          <a:lstStyle/>
          <a:p>
            <a:pPr algn="just"/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meýline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döredip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üýtgedip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ýatyryp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bilmeýär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erk-islegine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bolmazdan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Başgaça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aýdylanda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islegine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meýline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bolmadyk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görä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edýärler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üýtgemegi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üýtgeýär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nygmatlary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paýlamagy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alyş-çalyş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sarp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dolandyryjy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adamzat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görä-de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akyl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tejribe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işlerinde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bähbitleri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peýdalanmalydyrlar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7124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920046" cy="589963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Tebigatyň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obýektiw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kanunlaryndan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tapawutlylykda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ykdysadyýetiň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adamlaryň</a:t>
            </a:r>
            <a:r>
              <a:rPr lang="tk-TM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tk-TM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durnuklysy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durnuksyzy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Şoňa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görä-de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aňladýan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dürli-dürlidir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Ýeke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çäginde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hereket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ýöriteleşen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ösýän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progressiw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häsiýetde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tersine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şol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dargaýan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döwründe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progressiw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ýitirýärler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böwet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bolýarlar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Meselem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feodal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renta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ilki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feodalizm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jemgyýetinde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öndüriji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güýçleriň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oňaýly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täsir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etdi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Soňra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kapitalizmiň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kanun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jemgyýetçilik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ösmegine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päsgel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berip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başlady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özüniň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öňki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progressiw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ähmiýetini</a:t>
            </a:r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ýitirdi</a:t>
            </a:r>
            <a:r>
              <a:rPr lang="ru-RU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230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0585939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hakykaty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öwrenmekde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ylym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hakykaty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öwrenmegiň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ählumumy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dialektiki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giňden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yzygiderli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peýdalanýar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Dialektiki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baglanyşykda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üznüksiz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ýagdaýynda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öwrenilmegini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talap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garşylyklaryň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birligini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hem-de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göreşini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ösüşiň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çeşmesi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nazaryýet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abstragirleme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usulynyň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bardyr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Abstragirleme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derňelýän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seýrek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ýek-tük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tötänden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geçýänlerinden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ünsüňi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sowmagy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hasaba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almazlygy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göz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öňünde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91615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7346" y="430823"/>
            <a:ext cx="11018830" cy="589963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düýp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manysyna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düşünmek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ysyndan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reňkinden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ünsüňi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sowmak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netijesi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bolmagyndan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sowup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geçip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Ýa-da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kapitalizmiň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manysyny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ýönekeý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önümçiliginden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ünsüňi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sowmak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ösen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haryt-pul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gatnaşyklaryndan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esasan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işçi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güýjüniň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haryda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öwrülmeginden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ünsi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sowmak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bolmaz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manysyna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akyl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dolandyrmagyň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nunlaryny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kategoriýalaryny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kesgitläp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k-TM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hadysalara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akyl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prosesinde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sintez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usullaryna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möhüm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ähmiýet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Islendik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jemgyýetde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gatnaşyklaryň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gelýär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derňemek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aýry-aýry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böleklere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bölmek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zerurlygy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çykýar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Muny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analiz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usulynyň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kömegi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ýetirip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7143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ктор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78</TotalTime>
  <Words>1262</Words>
  <Application>Microsoft Office PowerPoint</Application>
  <PresentationFormat>Широкоэкранный</PresentationFormat>
  <Paragraphs>30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Algerian</vt:lpstr>
      <vt:lpstr>Arial</vt:lpstr>
      <vt:lpstr>Century Gothic</vt:lpstr>
      <vt:lpstr>Times New Roman</vt:lpstr>
      <vt:lpstr>Wingdings 3</vt:lpstr>
      <vt:lpstr>Сектор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16</cp:revision>
  <dcterms:created xsi:type="dcterms:W3CDTF">2020-01-23T08:14:17Z</dcterms:created>
  <dcterms:modified xsi:type="dcterms:W3CDTF">2020-02-10T05:54:21Z</dcterms:modified>
</cp:coreProperties>
</file>