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2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5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02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3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9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7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06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54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9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2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B75D2E6-3A9A-4F61-897B-500BA37538B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EC1BF9A-46C9-4CCA-BA20-1400684E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7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5850" y="1095286"/>
            <a:ext cx="101917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11-nji </a:t>
            </a:r>
            <a:r>
              <a:rPr lang="ru-RU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effectLst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k-TM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k-TM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Meýilnama:</a:t>
            </a:r>
            <a:endParaRPr lang="ru-RU" sz="3200" dirty="0" smtClean="0">
              <a:effectLst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endParaRPr lang="ru-RU" sz="3200" dirty="0" smtClean="0">
              <a:effectLst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effectLst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bäsdeşlige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ukyplylygyny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7241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1154430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bäsdeşlige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ukyplylygyny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bäsdeşilige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ukyby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şekillendirýär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harydynyň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birmeňzeş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gazanmak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göreşi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seljermek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garaýşyny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bazaryndaky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satuwynyň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üýtgeýşi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äşgär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yzygiderlikde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karzy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ýeňillikler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alyş-çalyşmak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gepleşikleriň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baglaşylmagy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dükanlaryň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köpçüligine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elýeter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8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0"/>
            <a:ext cx="11010900" cy="681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edarasynyň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zallarynda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bildirilýän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kepillendirilen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bejerginiň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möhletleri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kepillik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möhletde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ş.m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pikirleri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abraýy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bütin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habarlylygy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nyşanyň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ünsüni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pikirini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sorag-jogap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hyrydarlygyň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ösmeginiň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bäsleşige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ukyplylygyny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pugtalandyrmaga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gönükdirilen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çäreleri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ygtybarlygyna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güýçlendirmek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7914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deňeşdirilende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artykmaçlygyny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31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45745"/>
            <a:ext cx="110871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endParaRPr lang="ru-RU" sz="2400" u="sng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kanagatlandyrmaga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esaslanan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işlenip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taýýarlanylmagynda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peýdalanylmagynda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öndüriliş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obýektiw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aýratynlygydyr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ygtybarlylygy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bökdençsizlik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möhletlilik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bejergä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ýaramlylyk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bilijilik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önümi-öndürip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faktorlar-bäsleşigi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ornaşdyrmak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materiýallary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644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138649"/>
            <a:ext cx="1156335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faktorlar-önümçiligiň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tertip-düzgüni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jogapkärçiligi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çykdaýjylar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höweslendirmek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syýasaty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bäsleşiklige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düzüjileriň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ugrykdyrýar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katigoriýalar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bäsdeşlige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häsiýetnama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Subýekt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meýilleşdirilen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guramalar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98685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50" y="0"/>
            <a:ext cx="11811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goldaw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tejribeçilik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orgtehnika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kompýuterler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  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kadalaşdyryjy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resminamalar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etalonlaryny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nusgalyk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metrologiki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Ölçemeleriň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bitewiligini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mazmunynyň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merkezleşme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funksiýalaryň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desentralizasiýasy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subordinasiýa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blokdan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ybarat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shemanyň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göniburçlyk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stanoklar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hünär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ussatlyk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tejribesi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3131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271493"/>
            <a:ext cx="111061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Dörtburçlygyň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1.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intensiwligi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sazlaşygy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dowamlylygy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2.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töweregiň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klimat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interýer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dizaýny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ahlak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goldaw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 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5.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psihologiki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klimat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</a:t>
            </a:r>
            <a:endParaRPr lang="ru-RU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6.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abzalaşdyryş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başlangyç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materýalyň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parametriniň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gyşarylmasy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deňeşdirme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gyşarylmalary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ugrukdyrýar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69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-15661"/>
            <a:ext cx="11315700" cy="6764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u="sng" dirty="0" smtClean="0">
              <a:effectLst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Kärhana-öňde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köpçülikleýin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azyndan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pesinden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ykrar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agzalaryň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düşünişip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bilelikde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gezeginde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çykmagyna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düşünjede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buýruk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aýtmak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kagyzlaryň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93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50" y="264626"/>
            <a:ext cx="1148715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guýudan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kükürdi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nebitden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onlarça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sypatlaryny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resurslar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daş-töwerege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wetikal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goýumlar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gözläp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edijä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ugratmak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bölümleriň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garaşlylyk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sypatlary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açyk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düşünýäris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Daş-töwerek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açyk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ululyklar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Açyk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ululyklar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0329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650" y="167199"/>
            <a:ext cx="1162050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kollektiwinde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ýolbaşçylygynda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görkezmekde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kollektiwe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daýanmak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işjeňligi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ahlak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goldawlara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bilelikde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aljak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sepgidini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dürlüligi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tapawutlanýarlar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wezipeleri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-göz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hünärlilik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kuwwatlyklaryny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özgerdip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Magdanlary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ýataklary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özleşdirmekde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hünärmenler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karýerlerde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minerallary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owradyp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ýakmak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köýdürmek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standartlaşdyrmagy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8722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264626"/>
            <a:ext cx="1125855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düzüm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-öňde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meňzeş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birleşdirilip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bölümler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wertikal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aralyklarda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funksional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Menejerler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ýekelikde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barşyny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köpçülik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gurşaw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daş-töwerekdäki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köpsanlydyr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barşyna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durmuş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gymmatlyklaryň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syýasy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ünsüň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güýçlenýändigini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hünärmenler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näbelliligi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24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9</TotalTime>
  <Words>1632</Words>
  <Application>Microsoft Office PowerPoint</Application>
  <PresentationFormat>Широкоэкранный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Calibri</vt:lpstr>
      <vt:lpstr>Cambria</vt:lpstr>
      <vt:lpstr>Rockwell</vt:lpstr>
      <vt:lpstr>Rockwell Condensed</vt:lpstr>
      <vt:lpstr>Symbol</vt:lpstr>
      <vt:lpstr>Times New Roman</vt:lpstr>
      <vt:lpstr>Wingdings</vt:lpstr>
      <vt:lpstr>Дерево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2021-03-17T13:39:53Z</dcterms:created>
  <dcterms:modified xsi:type="dcterms:W3CDTF">2021-03-17T13:49:09Z</dcterms:modified>
</cp:coreProperties>
</file>