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6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712968" cy="6552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9647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4603"/>
            <a:ext cx="8784977" cy="6736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50552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784976" cy="6912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5996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8712968" cy="7074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5770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856984" cy="7002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5517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0"/>
            <a:ext cx="8928992" cy="7146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9356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971" y="188640"/>
            <a:ext cx="8712968" cy="6829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3808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254" y="0"/>
            <a:ext cx="8773234" cy="7190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915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784976" cy="7245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141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856984" cy="7092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1548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07" y="116632"/>
            <a:ext cx="8928992" cy="70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52006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</TotalTime>
  <Words>0</Words>
  <Application>Microsoft Office PowerPoint</Application>
  <PresentationFormat>Экран (4:3)</PresentationFormat>
  <Paragraphs>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5</cp:revision>
  <dcterms:created xsi:type="dcterms:W3CDTF">2021-01-04T07:44:31Z</dcterms:created>
  <dcterms:modified xsi:type="dcterms:W3CDTF">2021-01-18T14:39:37Z</dcterms:modified>
</cp:coreProperties>
</file>