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sldIdLst>
    <p:sldId id="256" r:id="rId2"/>
    <p:sldId id="266" r:id="rId3"/>
    <p:sldId id="267" r:id="rId4"/>
    <p:sldId id="268" r:id="rId5"/>
    <p:sldId id="269" r:id="rId6"/>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6" d="100"/>
          <a:sy n="66" d="100"/>
        </p:scale>
        <p:origin x="792"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684212" y="685799"/>
            <a:ext cx="8001000" cy="2971801"/>
          </a:xfrm>
        </p:spPr>
        <p:txBody>
          <a:bodyPr anchor="b">
            <a:normAutofit/>
          </a:bodyPr>
          <a:lstStyle>
            <a:lvl1pPr algn="l">
              <a:defRPr sz="4800">
                <a:effectLst/>
              </a:defRPr>
            </a:lvl1pPr>
          </a:lstStyle>
          <a:p>
            <a:r>
              <a:rPr lang="ru-RU" smtClean="0"/>
              <a:t>Образец заголовка</a:t>
            </a:r>
            <a:endParaRPr lang="en-US" dirty="0"/>
          </a:p>
        </p:txBody>
      </p:sp>
      <p:sp>
        <p:nvSpPr>
          <p:cNvPr id="3" name="Subtitle 2"/>
          <p:cNvSpPr>
            <a:spLocks noGrp="1"/>
          </p:cNvSpPr>
          <p:nvPr>
            <p:ph type="subTitle" idx="1"/>
          </p:nvPr>
        </p:nvSpPr>
        <p:spPr>
          <a:xfrm>
            <a:off x="684212" y="3843867"/>
            <a:ext cx="6400800" cy="1947333"/>
          </a:xfrm>
        </p:spPr>
        <p:txBody>
          <a:bodyPr anchor="t">
            <a:normAutofit/>
          </a:bodyPr>
          <a:lstStyle>
            <a:lvl1pPr marL="0" indent="0" algn="l">
              <a:buNone/>
              <a:defRPr sz="2100">
                <a:solidFill>
                  <a:schemeClr val="bg2">
                    <a:lumMod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4DE39AF2-6047-4018-8A6D-216977E35738}" type="datetimeFigureOut">
              <a:rPr lang="ru-RU" smtClean="0"/>
              <a:t>05.02.2020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2B04627F-C0F1-435B-B639-1A100AFC1637}" type="slidenum">
              <a:rPr lang="ru-RU" smtClean="0"/>
              <a:t>‹#›</a:t>
            </a:fld>
            <a:endParaRPr lang="ru-RU"/>
          </a:p>
        </p:txBody>
      </p:sp>
      <p:cxnSp>
        <p:nvCxnSpPr>
          <p:cNvPr id="16" name="Straight Connector 15"/>
          <p:cNvCxnSpPr/>
          <p:nvPr/>
        </p:nvCxnSpPr>
        <p:spPr>
          <a:xfrm flipH="1">
            <a:off x="8228012" y="8467"/>
            <a:ext cx="3810000" cy="3810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flipH="1">
            <a:off x="6108170" y="91545"/>
            <a:ext cx="6080655" cy="608065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flipH="1">
            <a:off x="7235825" y="228600"/>
            <a:ext cx="4953000" cy="4953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335837" y="32278"/>
            <a:ext cx="4852989" cy="485298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flipH="1">
            <a:off x="7845426" y="609601"/>
            <a:ext cx="4343399" cy="434339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73324014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Панорамная фотография с подписью">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17" name="Picture Placeholder 2"/>
          <p:cNvSpPr>
            <a:spLocks noGrp="1" noChangeAspect="1"/>
          </p:cNvSpPr>
          <p:nvPr>
            <p:ph type="pic" idx="13"/>
          </p:nvPr>
        </p:nvSpPr>
        <p:spPr>
          <a:xfrm>
            <a:off x="685800" y="533400"/>
            <a:ext cx="10818812" cy="31242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16" name="Text Placeholder 9"/>
          <p:cNvSpPr>
            <a:spLocks noGrp="1"/>
          </p:cNvSpPr>
          <p:nvPr>
            <p:ph type="body" sz="quarter" idx="14"/>
          </p:nvPr>
        </p:nvSpPr>
        <p:spPr>
          <a:xfrm>
            <a:off x="914402" y="3843867"/>
            <a:ext cx="8304210" cy="457200"/>
          </a:xfrm>
        </p:spPr>
        <p:txBody>
          <a:bodyPr anchor="t">
            <a:normAutofit/>
          </a:bodyPr>
          <a:lstStyle>
            <a:lvl1pPr marL="0" indent="0">
              <a:buFontTx/>
              <a:buNone/>
              <a:defRPr sz="16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Date Placeholder 2"/>
          <p:cNvSpPr>
            <a:spLocks noGrp="1"/>
          </p:cNvSpPr>
          <p:nvPr>
            <p:ph type="dt" sz="half" idx="10"/>
          </p:nvPr>
        </p:nvSpPr>
        <p:spPr/>
        <p:txBody>
          <a:bodyPr/>
          <a:lstStyle/>
          <a:p>
            <a:fld id="{4DE39AF2-6047-4018-8A6D-216977E35738}" type="datetimeFigureOut">
              <a:rPr lang="ru-RU" smtClean="0"/>
              <a:t>05.02.2020</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2B04627F-C0F1-435B-B639-1A100AFC1637}" type="slidenum">
              <a:rPr lang="ru-RU" smtClean="0"/>
              <a:t>‹#›</a:t>
            </a:fld>
            <a:endParaRPr lang="ru-RU"/>
          </a:p>
        </p:txBody>
      </p:sp>
    </p:spTree>
    <p:extLst>
      <p:ext uri="{BB962C8B-B14F-4D97-AF65-F5344CB8AC3E}">
        <p14:creationId xmlns:p14="http://schemas.microsoft.com/office/powerpoint/2010/main" val="416545173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anchor="ctr">
            <a:normAutofit/>
          </a:bodyPr>
          <a:lstStyle>
            <a:lvl1pPr algn="l">
              <a:defRPr sz="3200" b="0" cap="all"/>
            </a:lvl1pPr>
          </a:lstStyle>
          <a:p>
            <a:r>
              <a:rPr lang="ru-RU" smtClean="0"/>
              <a:t>Образец заголовка</a:t>
            </a:r>
            <a:endParaRPr lang="en-US" dirty="0"/>
          </a:p>
        </p:txBody>
      </p:sp>
      <p:sp>
        <p:nvSpPr>
          <p:cNvPr id="3" name="Text Placeholder 2"/>
          <p:cNvSpPr>
            <a:spLocks noGrp="1"/>
          </p:cNvSpPr>
          <p:nvPr>
            <p:ph type="body" idx="1"/>
          </p:nvPr>
        </p:nvSpPr>
        <p:spPr>
          <a:xfrm>
            <a:off x="684212" y="4114800"/>
            <a:ext cx="8535988" cy="1879600"/>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4DE39AF2-6047-4018-8A6D-216977E35738}" type="datetimeFigureOut">
              <a:rPr lang="ru-RU" smtClean="0"/>
              <a:t>05.02.2020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2B04627F-C0F1-435B-B639-1A100AFC1637}" type="slidenum">
              <a:rPr lang="ru-RU" smtClean="0"/>
              <a:t>‹#›</a:t>
            </a:fld>
            <a:endParaRPr lang="ru-RU"/>
          </a:p>
        </p:txBody>
      </p:sp>
    </p:spTree>
    <p:extLst>
      <p:ext uri="{BB962C8B-B14F-4D97-AF65-F5344CB8AC3E}">
        <p14:creationId xmlns:p14="http://schemas.microsoft.com/office/powerpoint/2010/main" val="231155635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1141411" y="685800"/>
            <a:ext cx="9144001" cy="2743200"/>
          </a:xfrm>
        </p:spPr>
        <p:txBody>
          <a:bodyPr anchor="ctr">
            <a:normAutofit/>
          </a:bodyPr>
          <a:lstStyle>
            <a:lvl1pPr algn="l">
              <a:defRPr sz="3200" b="0" cap="all">
                <a:solidFill>
                  <a:schemeClr val="tx1"/>
                </a:solidFill>
              </a:defRPr>
            </a:lvl1pPr>
          </a:lstStyle>
          <a:p>
            <a:r>
              <a:rPr lang="ru-RU" smtClean="0"/>
              <a:t>Образец заголовка</a:t>
            </a:r>
            <a:endParaRPr lang="en-US" dirty="0"/>
          </a:p>
        </p:txBody>
      </p:sp>
      <p:sp>
        <p:nvSpPr>
          <p:cNvPr id="10" name="Text Placeholder 9"/>
          <p:cNvSpPr>
            <a:spLocks noGrp="1"/>
          </p:cNvSpPr>
          <p:nvPr>
            <p:ph type="body" sz="quarter" idx="13"/>
          </p:nvPr>
        </p:nvSpPr>
        <p:spPr>
          <a:xfrm>
            <a:off x="1446212" y="3429000"/>
            <a:ext cx="8534400" cy="3810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684213" y="4301067"/>
            <a:ext cx="8534400" cy="1684865"/>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4DE39AF2-6047-4018-8A6D-216977E35738}" type="datetimeFigureOut">
              <a:rPr lang="ru-RU" smtClean="0"/>
              <a:t>05.02.2020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2B04627F-C0F1-435B-B639-1A100AFC1637}" type="slidenum">
              <a:rPr lang="ru-RU" smtClean="0"/>
              <a:t>‹#›</a:t>
            </a:fld>
            <a:endParaRPr lang="ru-RU"/>
          </a:p>
        </p:txBody>
      </p:sp>
      <p:sp>
        <p:nvSpPr>
          <p:cNvPr id="14" name="TextBox 13"/>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119471872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sp>
        <p:nvSpPr>
          <p:cNvPr id="2" name="Title 1"/>
          <p:cNvSpPr>
            <a:spLocks noGrp="1"/>
          </p:cNvSpPr>
          <p:nvPr>
            <p:ph type="title"/>
          </p:nvPr>
        </p:nvSpPr>
        <p:spPr>
          <a:xfrm>
            <a:off x="684212" y="3429000"/>
            <a:ext cx="8534400" cy="1697400"/>
          </a:xfrm>
        </p:spPr>
        <p:txBody>
          <a:bodyPr anchor="b">
            <a:normAutofit/>
          </a:bodyPr>
          <a:lstStyle>
            <a:lvl1pPr algn="l">
              <a:defRPr sz="3200" b="0" cap="all"/>
            </a:lvl1pPr>
          </a:lstStyle>
          <a:p>
            <a:r>
              <a:rPr lang="ru-RU" smtClean="0"/>
              <a:t>Образец заголовка</a:t>
            </a:r>
            <a:endParaRPr lang="en-US" dirty="0"/>
          </a:p>
        </p:txBody>
      </p:sp>
      <p:sp>
        <p:nvSpPr>
          <p:cNvPr id="3" name="Text Placeholder 2"/>
          <p:cNvSpPr>
            <a:spLocks noGrp="1"/>
          </p:cNvSpPr>
          <p:nvPr>
            <p:ph type="body" idx="1"/>
          </p:nvPr>
        </p:nvSpPr>
        <p:spPr>
          <a:xfrm>
            <a:off x="684211" y="5132981"/>
            <a:ext cx="8535990" cy="860400"/>
          </a:xfrm>
        </p:spPr>
        <p:txBody>
          <a:bodyPr anchor="t">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4DE39AF2-6047-4018-8A6D-216977E35738}" type="datetimeFigureOut">
              <a:rPr lang="ru-RU" smtClean="0"/>
              <a:t>05.02.2020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2B04627F-C0F1-435B-B639-1A100AFC1637}" type="slidenum">
              <a:rPr lang="ru-RU" smtClean="0"/>
              <a:t>‹#›</a:t>
            </a:fld>
            <a:endParaRPr lang="ru-RU"/>
          </a:p>
        </p:txBody>
      </p:sp>
    </p:spTree>
    <p:extLst>
      <p:ext uri="{BB962C8B-B14F-4D97-AF65-F5344CB8AC3E}">
        <p14:creationId xmlns:p14="http://schemas.microsoft.com/office/powerpoint/2010/main" val="365999979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Цитата карточки имени">
    <p:spTree>
      <p:nvGrpSpPr>
        <p:cNvPr id="1" name=""/>
        <p:cNvGrpSpPr/>
        <p:nvPr/>
      </p:nvGrpSpPr>
      <p:grpSpPr>
        <a:xfrm>
          <a:off x="0" y="0"/>
          <a:ext cx="0" cy="0"/>
          <a:chOff x="0" y="0"/>
          <a:chExt cx="0" cy="0"/>
        </a:xfrm>
      </p:grpSpPr>
      <p:sp>
        <p:nvSpPr>
          <p:cNvPr id="2" name="Title 1"/>
          <p:cNvSpPr>
            <a:spLocks noGrp="1"/>
          </p:cNvSpPr>
          <p:nvPr>
            <p:ph type="title"/>
          </p:nvPr>
        </p:nvSpPr>
        <p:spPr>
          <a:xfrm>
            <a:off x="1141413" y="685800"/>
            <a:ext cx="9144000" cy="2743200"/>
          </a:xfrm>
        </p:spPr>
        <p:txBody>
          <a:bodyPr anchor="ctr">
            <a:normAutofit/>
          </a:bodyPr>
          <a:lstStyle>
            <a:lvl1pPr algn="l">
              <a:defRPr sz="3200" b="0" cap="all">
                <a:solidFill>
                  <a:schemeClr val="tx1"/>
                </a:solidFill>
              </a:defRPr>
            </a:lvl1pPr>
          </a:lstStyle>
          <a:p>
            <a:r>
              <a:rPr lang="ru-RU" smtClean="0"/>
              <a:t>Образец заголовка</a:t>
            </a:r>
            <a:endParaRPr lang="en-US" dirty="0"/>
          </a:p>
        </p:txBody>
      </p:sp>
      <p:sp>
        <p:nvSpPr>
          <p:cNvPr id="10" name="Text Placeholder 9"/>
          <p:cNvSpPr>
            <a:spLocks noGrp="1"/>
          </p:cNvSpPr>
          <p:nvPr>
            <p:ph type="body" sz="quarter" idx="13"/>
          </p:nvPr>
        </p:nvSpPr>
        <p:spPr>
          <a:xfrm>
            <a:off x="684212" y="3928534"/>
            <a:ext cx="8534401" cy="1049866"/>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ru-RU" smtClean="0"/>
              <a:t>Образец текста</a:t>
            </a:r>
          </a:p>
        </p:txBody>
      </p:sp>
      <p:sp>
        <p:nvSpPr>
          <p:cNvPr id="3" name="Text Placeholder 2"/>
          <p:cNvSpPr>
            <a:spLocks noGrp="1"/>
          </p:cNvSpPr>
          <p:nvPr>
            <p:ph type="body" idx="1"/>
          </p:nvPr>
        </p:nvSpPr>
        <p:spPr>
          <a:xfrm>
            <a:off x="684211" y="4978400"/>
            <a:ext cx="8534401" cy="10160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4DE39AF2-6047-4018-8A6D-216977E35738}" type="datetimeFigureOut">
              <a:rPr lang="ru-RU" smtClean="0"/>
              <a:t>05.02.2020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2B04627F-C0F1-435B-B639-1A100AFC1637}" type="slidenum">
              <a:rPr lang="ru-RU" smtClean="0"/>
              <a:t>‹#›</a:t>
            </a:fld>
            <a:endParaRPr lang="ru-RU"/>
          </a:p>
        </p:txBody>
      </p:sp>
      <p:sp>
        <p:nvSpPr>
          <p:cNvPr id="11" name="TextBox 10"/>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2" name="TextBox 11"/>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150079597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Истина или ложь">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vert="horz" lIns="91440" tIns="45720" rIns="91440" bIns="45720" rtlCol="0" anchor="ctr">
            <a:normAutofit/>
          </a:bodyPr>
          <a:lstStyle>
            <a:lvl1pPr>
              <a:defRPr lang="en-US" b="0" dirty="0"/>
            </a:lvl1pPr>
          </a:lstStyle>
          <a:p>
            <a:pPr marL="0" lvl="0"/>
            <a:r>
              <a:rPr lang="ru-RU" smtClean="0"/>
              <a:t>Образец заголовка</a:t>
            </a:r>
            <a:endParaRPr lang="en-US" dirty="0"/>
          </a:p>
        </p:txBody>
      </p:sp>
      <p:sp>
        <p:nvSpPr>
          <p:cNvPr id="10" name="Text Placeholder 9"/>
          <p:cNvSpPr>
            <a:spLocks noGrp="1"/>
          </p:cNvSpPr>
          <p:nvPr>
            <p:ph type="body" sz="quarter" idx="13"/>
          </p:nvPr>
        </p:nvSpPr>
        <p:spPr>
          <a:xfrm>
            <a:off x="684212" y="3928534"/>
            <a:ext cx="8534400" cy="838200"/>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ru-RU" smtClean="0"/>
              <a:t>Образец текста</a:t>
            </a:r>
          </a:p>
        </p:txBody>
      </p:sp>
      <p:sp>
        <p:nvSpPr>
          <p:cNvPr id="3" name="Text Placeholder 2"/>
          <p:cNvSpPr>
            <a:spLocks noGrp="1"/>
          </p:cNvSpPr>
          <p:nvPr>
            <p:ph type="body" idx="1"/>
          </p:nvPr>
        </p:nvSpPr>
        <p:spPr>
          <a:xfrm>
            <a:off x="684211" y="4766732"/>
            <a:ext cx="8534401" cy="1227667"/>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4DE39AF2-6047-4018-8A6D-216977E35738}" type="datetimeFigureOut">
              <a:rPr lang="ru-RU" smtClean="0"/>
              <a:t>05.02.2020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2B04627F-C0F1-435B-B639-1A100AFC1637}" type="slidenum">
              <a:rPr lang="ru-RU" smtClean="0"/>
              <a:t>‹#›</a:t>
            </a:fld>
            <a:endParaRPr lang="ru-RU"/>
          </a:p>
        </p:txBody>
      </p:sp>
    </p:spTree>
    <p:extLst>
      <p:ext uri="{BB962C8B-B14F-4D97-AF65-F5344CB8AC3E}">
        <p14:creationId xmlns:p14="http://schemas.microsoft.com/office/powerpoint/2010/main" val="398916111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ancho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4DE39AF2-6047-4018-8A6D-216977E35738}" type="datetimeFigureOut">
              <a:rPr lang="ru-RU" smtClean="0"/>
              <a:t>05.02.2020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2B04627F-C0F1-435B-B639-1A100AFC1637}" type="slidenum">
              <a:rPr lang="ru-RU" smtClean="0"/>
              <a:t>‹#›</a:t>
            </a:fld>
            <a:endParaRPr lang="ru-RU"/>
          </a:p>
        </p:txBody>
      </p:sp>
    </p:spTree>
    <p:extLst>
      <p:ext uri="{BB962C8B-B14F-4D97-AF65-F5344CB8AC3E}">
        <p14:creationId xmlns:p14="http://schemas.microsoft.com/office/powerpoint/2010/main" val="85717519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85212" y="685800"/>
            <a:ext cx="2057400" cy="4572000"/>
          </a:xfrm>
        </p:spPr>
        <p:txBody>
          <a:bodyPr vert="eaVert"/>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685800" y="685800"/>
            <a:ext cx="7823200" cy="5308600"/>
          </a:xfrm>
        </p:spPr>
        <p:txBody>
          <a:bodyPr vert="eaVert" ancho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4DE39AF2-6047-4018-8A6D-216977E35738}" type="datetimeFigureOut">
              <a:rPr lang="ru-RU" smtClean="0"/>
              <a:t>05.02.2020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2B04627F-C0F1-435B-B639-1A100AFC1637}" type="slidenum">
              <a:rPr lang="ru-RU" smtClean="0"/>
              <a:t>‹#›</a:t>
            </a:fld>
            <a:endParaRPr lang="ru-RU"/>
          </a:p>
        </p:txBody>
      </p:sp>
    </p:spTree>
    <p:extLst>
      <p:ext uri="{BB962C8B-B14F-4D97-AF65-F5344CB8AC3E}">
        <p14:creationId xmlns:p14="http://schemas.microsoft.com/office/powerpoint/2010/main" val="197069360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idx="1"/>
          </p:nvPr>
        </p:nvSpPr>
        <p:spPr/>
        <p:txBody>
          <a:bodyPr anchor="ct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4DE39AF2-6047-4018-8A6D-216977E35738}" type="datetimeFigureOut">
              <a:rPr lang="ru-RU" smtClean="0"/>
              <a:t>05.02.2020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2B04627F-C0F1-435B-B639-1A100AFC1637}" type="slidenum">
              <a:rPr lang="ru-RU" smtClean="0"/>
              <a:t>‹#›</a:t>
            </a:fld>
            <a:endParaRPr lang="ru-RU"/>
          </a:p>
        </p:txBody>
      </p:sp>
    </p:spTree>
    <p:extLst>
      <p:ext uri="{BB962C8B-B14F-4D97-AF65-F5344CB8AC3E}">
        <p14:creationId xmlns:p14="http://schemas.microsoft.com/office/powerpoint/2010/main" val="2518186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684211" y="2006600"/>
            <a:ext cx="8534401" cy="2281600"/>
          </a:xfrm>
        </p:spPr>
        <p:txBody>
          <a:bodyPr anchor="b">
            <a:normAutofit/>
          </a:bodyPr>
          <a:lstStyle>
            <a:lvl1pPr algn="l">
              <a:defRPr sz="3600" b="0" cap="all"/>
            </a:lvl1pPr>
          </a:lstStyle>
          <a:p>
            <a:r>
              <a:rPr lang="ru-RU" smtClean="0"/>
              <a:t>Образец заголовка</a:t>
            </a:r>
            <a:endParaRPr lang="en-US" dirty="0"/>
          </a:p>
        </p:txBody>
      </p:sp>
      <p:sp>
        <p:nvSpPr>
          <p:cNvPr id="3" name="Text Placeholder 2"/>
          <p:cNvSpPr>
            <a:spLocks noGrp="1"/>
          </p:cNvSpPr>
          <p:nvPr>
            <p:ph type="body" idx="1"/>
          </p:nvPr>
        </p:nvSpPr>
        <p:spPr>
          <a:xfrm>
            <a:off x="684213" y="4495800"/>
            <a:ext cx="8534400" cy="14986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4DE39AF2-6047-4018-8A6D-216977E35738}" type="datetimeFigureOut">
              <a:rPr lang="ru-RU" smtClean="0"/>
              <a:t>05.02.2020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2B04627F-C0F1-435B-B639-1A100AFC1637}" type="slidenum">
              <a:rPr lang="ru-RU" smtClean="0"/>
              <a:t>‹#›</a:t>
            </a:fld>
            <a:endParaRPr lang="ru-RU"/>
          </a:p>
        </p:txBody>
      </p:sp>
    </p:spTree>
    <p:extLst>
      <p:ext uri="{BB962C8B-B14F-4D97-AF65-F5344CB8AC3E}">
        <p14:creationId xmlns:p14="http://schemas.microsoft.com/office/powerpoint/2010/main" val="32915120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sz="half" idx="1"/>
          </p:nvPr>
        </p:nvSpPr>
        <p:spPr>
          <a:xfrm>
            <a:off x="684211" y="685800"/>
            <a:ext cx="4937655" cy="3615267"/>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5808133" y="685801"/>
            <a:ext cx="4934479" cy="3615266"/>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4DE39AF2-6047-4018-8A6D-216977E35738}" type="datetimeFigureOut">
              <a:rPr lang="ru-RU" smtClean="0"/>
              <a:t>05.02.2020</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2B04627F-C0F1-435B-B639-1A100AFC1637}" type="slidenum">
              <a:rPr lang="ru-RU" smtClean="0"/>
              <a:t>‹#›</a:t>
            </a:fld>
            <a:endParaRPr lang="ru-RU"/>
          </a:p>
        </p:txBody>
      </p:sp>
    </p:spTree>
    <p:extLst>
      <p:ext uri="{BB962C8B-B14F-4D97-AF65-F5344CB8AC3E}">
        <p14:creationId xmlns:p14="http://schemas.microsoft.com/office/powerpoint/2010/main" val="29629681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ru-RU" smtClean="0"/>
              <a:t>Образец заголовка</a:t>
            </a:r>
            <a:endParaRPr lang="en-US" dirty="0"/>
          </a:p>
        </p:txBody>
      </p:sp>
      <p:sp>
        <p:nvSpPr>
          <p:cNvPr id="3" name="Text Placeholder 2"/>
          <p:cNvSpPr>
            <a:spLocks noGrp="1"/>
          </p:cNvSpPr>
          <p:nvPr>
            <p:ph type="body" idx="1"/>
          </p:nvPr>
        </p:nvSpPr>
        <p:spPr>
          <a:xfrm>
            <a:off x="972080" y="685800"/>
            <a:ext cx="4649787"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684211" y="1270529"/>
            <a:ext cx="4937655" cy="3030538"/>
          </a:xfrm>
        </p:spPr>
        <p:txBody>
          <a:bodyPr anchor="t">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6079066" y="685800"/>
            <a:ext cx="4665134"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5806545" y="1262062"/>
            <a:ext cx="4929188" cy="3030538"/>
          </a:xfrm>
        </p:spPr>
        <p:txBody>
          <a:bodyPr anchor="t">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4DE39AF2-6047-4018-8A6D-216977E35738}" type="datetimeFigureOut">
              <a:rPr lang="ru-RU" smtClean="0"/>
              <a:t>05.02.2020</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2B04627F-C0F1-435B-B639-1A100AFC1637}" type="slidenum">
              <a:rPr lang="ru-RU" smtClean="0"/>
              <a:t>‹#›</a:t>
            </a:fld>
            <a:endParaRPr lang="ru-RU"/>
          </a:p>
        </p:txBody>
      </p:sp>
    </p:spTree>
    <p:extLst>
      <p:ext uri="{BB962C8B-B14F-4D97-AF65-F5344CB8AC3E}">
        <p14:creationId xmlns:p14="http://schemas.microsoft.com/office/powerpoint/2010/main" val="1759221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4DE39AF2-6047-4018-8A6D-216977E35738}" type="datetimeFigureOut">
              <a:rPr lang="ru-RU" smtClean="0"/>
              <a:t>05.02.2020</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2B04627F-C0F1-435B-B639-1A100AFC1637}" type="slidenum">
              <a:rPr lang="ru-RU" smtClean="0"/>
              <a:t>‹#›</a:t>
            </a:fld>
            <a:endParaRPr lang="ru-RU"/>
          </a:p>
        </p:txBody>
      </p:sp>
    </p:spTree>
    <p:extLst>
      <p:ext uri="{BB962C8B-B14F-4D97-AF65-F5344CB8AC3E}">
        <p14:creationId xmlns:p14="http://schemas.microsoft.com/office/powerpoint/2010/main" val="308221667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DE39AF2-6047-4018-8A6D-216977E35738}" type="datetimeFigureOut">
              <a:rPr lang="ru-RU" smtClean="0"/>
              <a:t>05.02.2020</a:t>
            </a:fld>
            <a:endParaRPr lang="ru-RU"/>
          </a:p>
        </p:txBody>
      </p:sp>
      <p:sp>
        <p:nvSpPr>
          <p:cNvPr id="3" name="Footer Placeholder 2"/>
          <p:cNvSpPr>
            <a:spLocks noGrp="1"/>
          </p:cNvSpPr>
          <p:nvPr>
            <p:ph type="ftr" sz="quarter" idx="11"/>
          </p:nvPr>
        </p:nvSpPr>
        <p:spPr/>
        <p:txBody>
          <a:bodyPr/>
          <a:lstStyle/>
          <a:p>
            <a:endParaRPr lang="ru-RU"/>
          </a:p>
        </p:txBody>
      </p:sp>
      <p:sp>
        <p:nvSpPr>
          <p:cNvPr id="4" name="Slide Number Placeholder 3"/>
          <p:cNvSpPr>
            <a:spLocks noGrp="1"/>
          </p:cNvSpPr>
          <p:nvPr>
            <p:ph type="sldNum" sz="quarter" idx="12"/>
          </p:nvPr>
        </p:nvSpPr>
        <p:spPr/>
        <p:txBody>
          <a:bodyPr/>
          <a:lstStyle/>
          <a:p>
            <a:fld id="{2B04627F-C0F1-435B-B639-1A100AFC1637}" type="slidenum">
              <a:rPr lang="ru-RU" smtClean="0"/>
              <a:t>‹#›</a:t>
            </a:fld>
            <a:endParaRPr lang="ru-RU"/>
          </a:p>
        </p:txBody>
      </p:sp>
    </p:spTree>
    <p:extLst>
      <p:ext uri="{BB962C8B-B14F-4D97-AF65-F5344CB8AC3E}">
        <p14:creationId xmlns:p14="http://schemas.microsoft.com/office/powerpoint/2010/main" val="28314626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7085012" y="685800"/>
            <a:ext cx="3657600" cy="1371600"/>
          </a:xfrm>
        </p:spPr>
        <p:txBody>
          <a:bodyPr anchor="b">
            <a:normAutofit/>
          </a:bodyPr>
          <a:lstStyle>
            <a:lvl1pPr algn="l">
              <a:defRPr sz="2400" b="0"/>
            </a:lvl1pPr>
          </a:lstStyle>
          <a:p>
            <a:r>
              <a:rPr lang="ru-RU" smtClean="0"/>
              <a:t>Образец заголовка</a:t>
            </a:r>
            <a:endParaRPr lang="en-US" dirty="0"/>
          </a:p>
        </p:txBody>
      </p:sp>
      <p:sp>
        <p:nvSpPr>
          <p:cNvPr id="3" name="Content Placeholder 2"/>
          <p:cNvSpPr>
            <a:spLocks noGrp="1"/>
          </p:cNvSpPr>
          <p:nvPr>
            <p:ph idx="1"/>
          </p:nvPr>
        </p:nvSpPr>
        <p:spPr>
          <a:xfrm>
            <a:off x="684212" y="685800"/>
            <a:ext cx="5943601" cy="5308600"/>
          </a:xfrm>
        </p:spPr>
        <p:txBody>
          <a:bodyPr anchor="ct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7085012" y="2209799"/>
            <a:ext cx="3657600" cy="2091267"/>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4DE39AF2-6047-4018-8A6D-216977E35738}" type="datetimeFigureOut">
              <a:rPr lang="ru-RU" smtClean="0"/>
              <a:t>05.02.2020</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2B04627F-C0F1-435B-B639-1A100AFC1637}" type="slidenum">
              <a:rPr lang="ru-RU" smtClean="0"/>
              <a:t>‹#›</a:t>
            </a:fld>
            <a:endParaRPr lang="ru-RU"/>
          </a:p>
        </p:txBody>
      </p:sp>
    </p:spTree>
    <p:extLst>
      <p:ext uri="{BB962C8B-B14F-4D97-AF65-F5344CB8AC3E}">
        <p14:creationId xmlns:p14="http://schemas.microsoft.com/office/powerpoint/2010/main" val="46151307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4722812" y="1447800"/>
            <a:ext cx="6019800" cy="1143000"/>
          </a:xfrm>
        </p:spPr>
        <p:txBody>
          <a:bodyPr anchor="b">
            <a:normAutofit/>
          </a:bodyPr>
          <a:lstStyle>
            <a:lvl1pPr algn="l">
              <a:defRPr sz="2800" b="0"/>
            </a:lvl1pPr>
          </a:lstStyle>
          <a:p>
            <a:r>
              <a:rPr lang="ru-RU" smtClean="0"/>
              <a:t>Образец заголовка</a:t>
            </a:r>
            <a:endParaRPr lang="en-US" dirty="0"/>
          </a:p>
        </p:txBody>
      </p:sp>
      <p:sp>
        <p:nvSpPr>
          <p:cNvPr id="14" name="Picture Placeholder 2"/>
          <p:cNvSpPr>
            <a:spLocks noGrp="1" noChangeAspect="1"/>
          </p:cNvSpPr>
          <p:nvPr>
            <p:ph type="pic" idx="1"/>
          </p:nvPr>
        </p:nvSpPr>
        <p:spPr>
          <a:xfrm>
            <a:off x="989012" y="914400"/>
            <a:ext cx="3280974" cy="45720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4" name="Text Placeholder 3"/>
          <p:cNvSpPr>
            <a:spLocks noGrp="1"/>
          </p:cNvSpPr>
          <p:nvPr>
            <p:ph type="body" sz="half" idx="2"/>
          </p:nvPr>
        </p:nvSpPr>
        <p:spPr>
          <a:xfrm>
            <a:off x="4722812" y="2777066"/>
            <a:ext cx="6021388" cy="2048933"/>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4DE39AF2-6047-4018-8A6D-216977E35738}" type="datetimeFigureOut">
              <a:rPr lang="ru-RU" smtClean="0"/>
              <a:t>05.02.2020</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2B04627F-C0F1-435B-B639-1A100AFC1637}" type="slidenum">
              <a:rPr lang="ru-RU" smtClean="0"/>
              <a:t>‹#›</a:t>
            </a:fld>
            <a:endParaRPr lang="ru-RU"/>
          </a:p>
        </p:txBody>
      </p:sp>
    </p:spTree>
    <p:extLst>
      <p:ext uri="{BB962C8B-B14F-4D97-AF65-F5344CB8AC3E}">
        <p14:creationId xmlns:p14="http://schemas.microsoft.com/office/powerpoint/2010/main" val="419093872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CC"/>
        </a:solidFill>
        <a:effectLst/>
      </p:bgPr>
    </p:bg>
    <p:spTree>
      <p:nvGrpSpPr>
        <p:cNvPr id="1" name=""/>
        <p:cNvGrpSpPr/>
        <p:nvPr/>
      </p:nvGrpSpPr>
      <p:grpSpPr>
        <a:xfrm>
          <a:off x="0" y="0"/>
          <a:ext cx="0" cy="0"/>
          <a:chOff x="0" y="0"/>
          <a:chExt cx="0" cy="0"/>
        </a:xfrm>
      </p:grpSpPr>
      <p:grpSp>
        <p:nvGrpSpPr>
          <p:cNvPr id="7" name="Group 6"/>
          <p:cNvGrpSpPr/>
          <p:nvPr/>
        </p:nvGrpSpPr>
        <p:grpSpPr>
          <a:xfrm>
            <a:off x="9206969" y="2963333"/>
            <a:ext cx="2981858" cy="3208867"/>
            <a:chOff x="9206969" y="2963333"/>
            <a:chExt cx="2981858" cy="3208867"/>
          </a:xfrm>
        </p:grpSpPr>
        <p:cxnSp>
          <p:nvCxnSpPr>
            <p:cNvPr id="8" name="Straight Connector 7"/>
            <p:cNvCxnSpPr/>
            <p:nvPr/>
          </p:nvCxnSpPr>
          <p:spPr>
            <a:xfrm flipH="1">
              <a:off x="11276012" y="2963333"/>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H="1">
              <a:off x="9206969" y="3190344"/>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H="1">
              <a:off x="10292292" y="3285067"/>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flipH="1">
              <a:off x="10443103" y="3131080"/>
              <a:ext cx="1745722" cy="174572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H="1">
              <a:off x="10918826" y="3683001"/>
              <a:ext cx="1270001" cy="1269999"/>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Placeholder 1"/>
          <p:cNvSpPr>
            <a:spLocks noGrp="1"/>
          </p:cNvSpPr>
          <p:nvPr>
            <p:ph type="title"/>
          </p:nvPr>
        </p:nvSpPr>
        <p:spPr>
          <a:xfrm>
            <a:off x="684212" y="4487332"/>
            <a:ext cx="8534400" cy="1507067"/>
          </a:xfrm>
          <a:prstGeom prst="rect">
            <a:avLst/>
          </a:prstGeom>
          <a:effectLst/>
        </p:spPr>
        <p:txBody>
          <a:bodyPr vert="horz" lIns="91440" tIns="45720" rIns="91440" bIns="45720" rtlCol="0" anchor="ctr">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684212" y="685800"/>
            <a:ext cx="8534400" cy="3615267"/>
          </a:xfrm>
          <a:prstGeom prst="rect">
            <a:avLst/>
          </a:prstGeom>
        </p:spPr>
        <p:txBody>
          <a:bodyPr vert="horz" lIns="91440" tIns="45720" rIns="91440" bIns="45720" rtlCol="0" anchor="ct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9904412" y="6172200"/>
            <a:ext cx="1600200" cy="365125"/>
          </a:xfrm>
          <a:prstGeom prst="rect">
            <a:avLst/>
          </a:prstGeom>
        </p:spPr>
        <p:txBody>
          <a:bodyPr vert="horz" lIns="91440" tIns="45720" rIns="91440" bIns="45720" rtlCol="0" anchor="t"/>
          <a:lstStyle>
            <a:lvl1pPr algn="r">
              <a:defRPr sz="1000" b="0" i="0">
                <a:solidFill>
                  <a:schemeClr val="bg2">
                    <a:lumMod val="50000"/>
                  </a:schemeClr>
                </a:solidFill>
                <a:effectLst/>
                <a:latin typeface="+mn-lt"/>
              </a:defRPr>
            </a:lvl1pPr>
          </a:lstStyle>
          <a:p>
            <a:fld id="{4DE39AF2-6047-4018-8A6D-216977E35738}" type="datetimeFigureOut">
              <a:rPr lang="ru-RU" smtClean="0"/>
              <a:t>05.02.2020</a:t>
            </a:fld>
            <a:endParaRPr lang="ru-RU"/>
          </a:p>
        </p:txBody>
      </p:sp>
      <p:sp>
        <p:nvSpPr>
          <p:cNvPr id="5" name="Footer Placeholder 4"/>
          <p:cNvSpPr>
            <a:spLocks noGrp="1"/>
          </p:cNvSpPr>
          <p:nvPr>
            <p:ph type="ftr" sz="quarter" idx="3"/>
          </p:nvPr>
        </p:nvSpPr>
        <p:spPr>
          <a:xfrm>
            <a:off x="684212" y="6172200"/>
            <a:ext cx="7543800" cy="365125"/>
          </a:xfrm>
          <a:prstGeom prst="rect">
            <a:avLst/>
          </a:prstGeom>
        </p:spPr>
        <p:txBody>
          <a:bodyPr vert="horz" lIns="91440" tIns="45720" rIns="91440" bIns="45720" rtlCol="0" anchor="t"/>
          <a:lstStyle>
            <a:lvl1pPr algn="l">
              <a:defRPr sz="1000" b="0" i="0">
                <a:solidFill>
                  <a:schemeClr val="bg2">
                    <a:lumMod val="50000"/>
                  </a:schemeClr>
                </a:solidFill>
                <a:effectLst/>
                <a:latin typeface="+mn-lt"/>
              </a:defRPr>
            </a:lvl1pPr>
          </a:lstStyle>
          <a:p>
            <a:endParaRPr lang="ru-RU"/>
          </a:p>
        </p:txBody>
      </p:sp>
      <p:sp>
        <p:nvSpPr>
          <p:cNvPr id="6" name="Slide Number Placeholder 5"/>
          <p:cNvSpPr>
            <a:spLocks noGrp="1"/>
          </p:cNvSpPr>
          <p:nvPr>
            <p:ph type="sldNum" sz="quarter" idx="4"/>
          </p:nvPr>
        </p:nvSpPr>
        <p:spPr>
          <a:xfrm>
            <a:off x="10363200" y="5578475"/>
            <a:ext cx="1142245" cy="669925"/>
          </a:xfrm>
          <a:prstGeom prst="rect">
            <a:avLst/>
          </a:prstGeom>
        </p:spPr>
        <p:txBody>
          <a:bodyPr vert="horz" lIns="91440" tIns="45720" rIns="91440" bIns="45720" rtlCol="0" anchor="b"/>
          <a:lstStyle>
            <a:lvl1pPr algn="r">
              <a:defRPr sz="3200" b="0" i="0">
                <a:solidFill>
                  <a:schemeClr val="bg2">
                    <a:lumMod val="50000"/>
                  </a:schemeClr>
                </a:solidFill>
                <a:effectLst/>
                <a:latin typeface="+mn-lt"/>
              </a:defRPr>
            </a:lvl1pPr>
          </a:lstStyle>
          <a:p>
            <a:fld id="{2B04627F-C0F1-435B-B639-1A100AFC1637}" type="slidenum">
              <a:rPr lang="ru-RU" smtClean="0"/>
              <a:t>‹#›</a:t>
            </a:fld>
            <a:endParaRPr lang="ru-RU"/>
          </a:p>
        </p:txBody>
      </p:sp>
    </p:spTree>
    <p:extLst>
      <p:ext uri="{BB962C8B-B14F-4D97-AF65-F5344CB8AC3E}">
        <p14:creationId xmlns:p14="http://schemas.microsoft.com/office/powerpoint/2010/main" val="3235100629"/>
      </p:ext>
    </p:extLst>
  </p:cSld>
  <p:clrMap bg1="dk1" tx1="lt1" bg2="dk2" tx2="lt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 id="2147483708" r:id="rId12"/>
    <p:sldLayoutId id="2147483709" r:id="rId13"/>
    <p:sldLayoutId id="2147483710" r:id="rId14"/>
    <p:sldLayoutId id="2147483711" r:id="rId15"/>
    <p:sldLayoutId id="2147483712" r:id="rId16"/>
    <p:sldLayoutId id="2147483713" r:id="rId17"/>
  </p:sldLayoutIdLst>
  <p:txStyles>
    <p:title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одзаголовок 1"/>
          <p:cNvSpPr>
            <a:spLocks noGrp="1"/>
          </p:cNvSpPr>
          <p:nvPr>
            <p:ph type="subTitle" idx="1"/>
          </p:nvPr>
        </p:nvSpPr>
        <p:spPr>
          <a:xfrm>
            <a:off x="0" y="0"/>
            <a:ext cx="12191999" cy="6857999"/>
          </a:xfrm>
        </p:spPr>
        <p:txBody>
          <a:bodyPr/>
          <a:lstStyle/>
          <a:p>
            <a:pPr algn="ctr"/>
            <a:endParaRPr lang="tk-TM" sz="3200" b="1" dirty="0">
              <a:latin typeface="Times New Roman" panose="02020603050405020304" pitchFamily="18" charset="0"/>
              <a:cs typeface="Times New Roman" panose="02020603050405020304" pitchFamily="18" charset="0"/>
            </a:endParaRPr>
          </a:p>
          <a:p>
            <a:pPr algn="ctr"/>
            <a:r>
              <a:rPr lang="tk-TM" sz="3600" b="1" dirty="0">
                <a:solidFill>
                  <a:srgbClr val="0070C0"/>
                </a:solidFill>
                <a:latin typeface="Times New Roman" panose="02020603050405020304" pitchFamily="18" charset="0"/>
                <a:cs typeface="Times New Roman" panose="02020603050405020304" pitchFamily="18" charset="0"/>
              </a:rPr>
              <a:t>Elektrik we magnit </a:t>
            </a:r>
            <a:r>
              <a:rPr lang="tk-TM" sz="3600" b="1" dirty="0" smtClean="0">
                <a:solidFill>
                  <a:srgbClr val="0070C0"/>
                </a:solidFill>
                <a:latin typeface="Times New Roman" panose="02020603050405020304" pitchFamily="18" charset="0"/>
                <a:cs typeface="Times New Roman" panose="02020603050405020304" pitchFamily="18" charset="0"/>
              </a:rPr>
              <a:t>zynjyrlar</a:t>
            </a:r>
            <a:r>
              <a:rPr lang="en-US" sz="3600" b="1" dirty="0" smtClean="0">
                <a:solidFill>
                  <a:srgbClr val="0070C0"/>
                </a:solidFill>
                <a:latin typeface="Times New Roman" panose="02020603050405020304" pitchFamily="18" charset="0"/>
                <a:cs typeface="Times New Roman" panose="02020603050405020304" pitchFamily="18" charset="0"/>
              </a:rPr>
              <a:t>.</a:t>
            </a:r>
            <a:endParaRPr lang="tk-TM" sz="3600" b="1" dirty="0" smtClean="0">
              <a:solidFill>
                <a:srgbClr val="0070C0"/>
              </a:solidFill>
              <a:latin typeface="Times New Roman" panose="02020603050405020304" pitchFamily="18" charset="0"/>
              <a:cs typeface="Times New Roman" panose="02020603050405020304" pitchFamily="18" charset="0"/>
            </a:endParaRPr>
          </a:p>
          <a:p>
            <a:pPr algn="ctr"/>
            <a:r>
              <a:rPr lang="tk-TM" sz="3600" b="1" dirty="0" smtClean="0">
                <a:solidFill>
                  <a:srgbClr val="0070C0"/>
                </a:solidFill>
                <a:latin typeface="Times New Roman" panose="02020603050405020304" pitchFamily="18" charset="0"/>
                <a:cs typeface="Times New Roman" panose="02020603050405020304" pitchFamily="18" charset="0"/>
              </a:rPr>
              <a:t>Meýlinama:</a:t>
            </a:r>
          </a:p>
          <a:p>
            <a:pPr algn="ctr"/>
            <a:endParaRPr lang="tk-TM" sz="3200" b="1" dirty="0" smtClean="0">
              <a:latin typeface="Times New Roman" panose="02020603050405020304" pitchFamily="18" charset="0"/>
              <a:cs typeface="Times New Roman" panose="02020603050405020304" pitchFamily="18" charset="0"/>
            </a:endParaRPr>
          </a:p>
          <a:p>
            <a:pPr algn="ctr"/>
            <a:endParaRPr lang="tk-TM" sz="3200" b="1" dirty="0" smtClean="0">
              <a:latin typeface="Times New Roman" panose="02020603050405020304" pitchFamily="18" charset="0"/>
              <a:cs typeface="Times New Roman" panose="02020603050405020304" pitchFamily="18" charset="0"/>
            </a:endParaRPr>
          </a:p>
          <a:p>
            <a:r>
              <a:rPr lang="tk-TM" sz="3200" b="1" dirty="0" smtClean="0">
                <a:latin typeface="Times New Roman" panose="02020603050405020304" pitchFamily="18" charset="0"/>
                <a:cs typeface="Times New Roman" panose="02020603050405020304" pitchFamily="18" charset="0"/>
              </a:rPr>
              <a:t>1. </a:t>
            </a:r>
            <a:r>
              <a:rPr lang="tk-TM" sz="3200" b="1" dirty="0">
                <a:latin typeface="Times New Roman" panose="02020603050405020304" pitchFamily="18" charset="0"/>
                <a:cs typeface="Times New Roman" panose="02020603050405020304" pitchFamily="18" charset="0"/>
              </a:rPr>
              <a:t>Elektrik zynjyrlary barada umumy düşünjeler.</a:t>
            </a:r>
          </a:p>
          <a:p>
            <a:r>
              <a:rPr lang="tk-TM" sz="3200" b="1" dirty="0">
                <a:latin typeface="Times New Roman" panose="02020603050405020304" pitchFamily="18" charset="0"/>
                <a:cs typeface="Times New Roman" panose="02020603050405020304" pitchFamily="18" charset="0"/>
              </a:rPr>
              <a:t>2.  Hemişelik toguň elektrik zynjyrlary we olary hasaplamagyň usullary.</a:t>
            </a:r>
          </a:p>
          <a:p>
            <a:endParaRPr lang="ru-RU" sz="32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94493504"/>
      </p:ext>
    </p:extLst>
  </p:cSld>
  <p:clrMapOvr>
    <a:masterClrMapping/>
  </p:clrMapOvr>
  <mc:AlternateContent xmlns:mc="http://schemas.openxmlformats.org/markup-compatibility/2006" xmlns:p14="http://schemas.microsoft.com/office/powerpoint/2010/main">
    <mc:Choice Requires="p14">
      <p:transition spd="slow" p14:dur="2500">
        <p:checker/>
      </p:transition>
    </mc:Choice>
    <mc:Fallback xmlns="">
      <p:transition spd="slow">
        <p:checker/>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одзаголовок 1"/>
          <p:cNvSpPr>
            <a:spLocks noGrp="1"/>
          </p:cNvSpPr>
          <p:nvPr>
            <p:ph type="subTitle" idx="1"/>
          </p:nvPr>
        </p:nvSpPr>
        <p:spPr>
          <a:xfrm>
            <a:off x="0" y="0"/>
            <a:ext cx="12191999" cy="6857999"/>
          </a:xfrm>
        </p:spPr>
        <p:txBody>
          <a:bodyPr/>
          <a:lstStyle/>
          <a:p>
            <a:pPr algn="ctr"/>
            <a:endParaRPr lang="tk-TM" sz="3200" b="1" dirty="0" smtClean="0">
              <a:latin typeface="Times New Roman" panose="02020603050405020304" pitchFamily="18" charset="0"/>
              <a:cs typeface="Times New Roman" panose="02020603050405020304" pitchFamily="18" charset="0"/>
            </a:endParaRPr>
          </a:p>
          <a:p>
            <a:endParaRPr lang="ru-RU" dirty="0"/>
          </a:p>
        </p:txBody>
      </p:sp>
      <p:sp>
        <p:nvSpPr>
          <p:cNvPr id="6" name="Прямоугольник 5"/>
          <p:cNvSpPr/>
          <p:nvPr/>
        </p:nvSpPr>
        <p:spPr>
          <a:xfrm>
            <a:off x="167055" y="148947"/>
            <a:ext cx="11895992" cy="6924973"/>
          </a:xfrm>
          <a:prstGeom prst="rect">
            <a:avLst/>
          </a:prstGeom>
          <a:solidFill>
            <a:schemeClr val="accent1">
              <a:lumMod val="40000"/>
              <a:lumOff val="60000"/>
            </a:schemeClr>
          </a:solidFill>
        </p:spPr>
        <p:txBody>
          <a:bodyPr wrap="square">
            <a:spAutoFit/>
          </a:bodyPr>
          <a:lstStyle/>
          <a:p>
            <a:r>
              <a:rPr lang="hr-HR" sz="2800" b="1" dirty="0" smtClean="0">
                <a:solidFill>
                  <a:schemeClr val="bg1"/>
                </a:solidFill>
                <a:latin typeface="Times New Roman" panose="02020603050405020304" pitchFamily="18" charset="0"/>
                <a:cs typeface="Times New Roman" panose="02020603050405020304" pitchFamily="18" charset="0"/>
              </a:rPr>
              <a:t>Elektrik </a:t>
            </a:r>
            <a:r>
              <a:rPr lang="hr-HR" sz="2800" b="1" dirty="0">
                <a:solidFill>
                  <a:schemeClr val="bg1"/>
                </a:solidFill>
                <a:latin typeface="Times New Roman" panose="02020603050405020304" pitchFamily="18" charset="0"/>
                <a:cs typeface="Times New Roman" panose="02020603050405020304" pitchFamily="18" charset="0"/>
              </a:rPr>
              <a:t>zynjyrlar diýlip, elektrik energiýanyň çeşmesinden, elektrik energiýany kabuledijiden we olaryň arasyny birikdirýän simlerden ybarat bolan sistema aýdylýar. </a:t>
            </a:r>
            <a:r>
              <a:rPr lang="hr-HR" sz="2800" dirty="0">
                <a:solidFill>
                  <a:schemeClr val="bg1"/>
                </a:solidFill>
                <a:latin typeface="Times New Roman" panose="02020603050405020304" pitchFamily="18" charset="0"/>
                <a:cs typeface="Times New Roman" panose="02020603050405020304" pitchFamily="18" charset="0"/>
              </a:rPr>
              <a:t>Çeşmä, kabuledijä we elektrik energiýany çeşmeden kabuledijä geçirmek üçin peýdalanylýan simlere zynjyryň esasy elementleri diýilýär. </a:t>
            </a:r>
            <a:endParaRPr lang="ru-RU" sz="2800" dirty="0">
              <a:solidFill>
                <a:schemeClr val="bg1"/>
              </a:solidFill>
              <a:latin typeface="Times New Roman" panose="02020603050405020304" pitchFamily="18" charset="0"/>
              <a:cs typeface="Times New Roman" panose="02020603050405020304" pitchFamily="18" charset="0"/>
            </a:endParaRPr>
          </a:p>
          <a:p>
            <a:r>
              <a:rPr lang="hr-HR" sz="2800" dirty="0">
                <a:solidFill>
                  <a:schemeClr val="bg1"/>
                </a:solidFill>
                <a:latin typeface="Times New Roman" panose="02020603050405020304" pitchFamily="18" charset="0"/>
                <a:cs typeface="Times New Roman" panose="02020603050405020304" pitchFamily="18" charset="0"/>
              </a:rPr>
              <a:t>Çeşmede energiýanyň dürli görnüşleri (meselem, mehaniki energiýa, ýylylyk energiýasy, himiki energiýa we ş.m) elektrik energiýasyna öwrülýär. Kabuledijilerde bolsa, elektrik energiýa energiýanyň beýleki görnüşlerine (meselem, mehaniki, ýylylyk, ýagtylyk, himiki we ş.m) öwrülýär. </a:t>
            </a:r>
            <a:endParaRPr lang="ru-RU" sz="2800" dirty="0">
              <a:solidFill>
                <a:schemeClr val="bg1"/>
              </a:solidFill>
              <a:latin typeface="Times New Roman" panose="02020603050405020304" pitchFamily="18" charset="0"/>
              <a:cs typeface="Times New Roman" panose="02020603050405020304" pitchFamily="18" charset="0"/>
            </a:endParaRPr>
          </a:p>
          <a:p>
            <a:r>
              <a:rPr lang="hr-HR" sz="2800" dirty="0">
                <a:solidFill>
                  <a:schemeClr val="bg1"/>
                </a:solidFill>
                <a:latin typeface="Times New Roman" panose="02020603050405020304" pitchFamily="18" charset="0"/>
                <a:cs typeface="Times New Roman" panose="02020603050405020304" pitchFamily="18" charset="0"/>
              </a:rPr>
              <a:t>           Elektrik zynjyrlaryň düzümine, şeýle-de kömekçi elementler diýip atlandyrylýan açarlar, ölçeýji abzallar we beýlekiler girýärler. </a:t>
            </a:r>
            <a:endParaRPr lang="ru-RU" sz="2800" dirty="0">
              <a:solidFill>
                <a:schemeClr val="bg1"/>
              </a:solidFill>
              <a:latin typeface="Times New Roman" panose="02020603050405020304" pitchFamily="18" charset="0"/>
              <a:cs typeface="Times New Roman" panose="02020603050405020304" pitchFamily="18" charset="0"/>
            </a:endParaRPr>
          </a:p>
          <a:p>
            <a:r>
              <a:rPr lang="hr-HR" sz="2800" dirty="0">
                <a:solidFill>
                  <a:schemeClr val="bg1"/>
                </a:solidFill>
                <a:latin typeface="Times New Roman" panose="02020603050405020304" pitchFamily="18" charset="0"/>
                <a:cs typeface="Times New Roman" panose="02020603050405020304" pitchFamily="18" charset="0"/>
              </a:rPr>
              <a:t>           Elektrik zynjyrlar, üstünden geçýän toklaryň görnüşlerine baglylykda, hemişelik we üýtgeýän toklaryň zynjyrlaryna bölünýärler. </a:t>
            </a:r>
            <a:endParaRPr lang="ru-RU" sz="2800" dirty="0">
              <a:solidFill>
                <a:schemeClr val="bg1"/>
              </a:solidFill>
              <a:latin typeface="Times New Roman" panose="02020603050405020304" pitchFamily="18" charset="0"/>
              <a:cs typeface="Times New Roman" panose="02020603050405020304" pitchFamily="18" charset="0"/>
            </a:endParaRPr>
          </a:p>
          <a:p>
            <a:r>
              <a:rPr lang="hr-HR" sz="2800" dirty="0">
                <a:solidFill>
                  <a:schemeClr val="bg1"/>
                </a:solidFill>
                <a:latin typeface="Times New Roman" panose="02020603050405020304" pitchFamily="18" charset="0"/>
                <a:cs typeface="Times New Roman" panose="02020603050405020304" pitchFamily="18" charset="0"/>
              </a:rPr>
              <a:t>	Zynjyryň, düzüminde elektrik energiýanyň çeşmesini saklaýan bölegine, aktiw bölegi, ony saklamaýan bölegine bolsa, passiw bölegi diýilýär.</a:t>
            </a:r>
            <a:endParaRPr lang="ru-RU" sz="2800" dirty="0">
              <a:solidFill>
                <a:schemeClr val="bg1"/>
              </a:solidFill>
              <a:latin typeface="Times New Roman" panose="02020603050405020304" pitchFamily="18" charset="0"/>
              <a:cs typeface="Times New Roman" panose="02020603050405020304" pitchFamily="18" charset="0"/>
            </a:endParaRPr>
          </a:p>
          <a:p>
            <a:pPr indent="449580" algn="ctr">
              <a:spcAft>
                <a:spcPts val="0"/>
              </a:spcAft>
            </a:pPr>
            <a:endParaRPr lang="hr-HR" sz="2800" dirty="0">
              <a:solidFill>
                <a:schemeClr val="bg1"/>
              </a:solidFill>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351156591"/>
      </p:ext>
    </p:extLst>
  </p:cSld>
  <p:clrMapOvr>
    <a:masterClrMapping/>
  </p:clrMapOvr>
  <mc:AlternateContent xmlns:mc="http://schemas.openxmlformats.org/markup-compatibility/2006" xmlns:p14="http://schemas.microsoft.com/office/powerpoint/2010/main">
    <mc:Choice Requires="p14">
      <p:transition spd="slow" p14:dur="2500">
        <p:checker/>
      </p:transition>
    </mc:Choice>
    <mc:Fallback xmlns="">
      <p:transition spd="slow">
        <p:checker/>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одзаголовок 1"/>
          <p:cNvSpPr>
            <a:spLocks noGrp="1"/>
          </p:cNvSpPr>
          <p:nvPr>
            <p:ph type="subTitle" idx="1"/>
          </p:nvPr>
        </p:nvSpPr>
        <p:spPr>
          <a:xfrm>
            <a:off x="0" y="501161"/>
            <a:ext cx="12191999" cy="6857999"/>
          </a:xfrm>
        </p:spPr>
        <p:txBody>
          <a:bodyPr/>
          <a:lstStyle/>
          <a:p>
            <a:pPr algn="ctr"/>
            <a:endParaRPr lang="tk-TM" sz="3200" b="1" dirty="0" smtClean="0">
              <a:latin typeface="Times New Roman" panose="02020603050405020304" pitchFamily="18" charset="0"/>
              <a:cs typeface="Times New Roman" panose="02020603050405020304" pitchFamily="18" charset="0"/>
            </a:endParaRPr>
          </a:p>
          <a:p>
            <a:endParaRPr lang="ru-RU" dirty="0"/>
          </a:p>
        </p:txBody>
      </p:sp>
      <p:sp>
        <p:nvSpPr>
          <p:cNvPr id="3" name="Прямоугольник 2"/>
          <p:cNvSpPr/>
          <p:nvPr/>
        </p:nvSpPr>
        <p:spPr>
          <a:xfrm>
            <a:off x="380999" y="164891"/>
            <a:ext cx="11430000" cy="6555641"/>
          </a:xfrm>
          <a:prstGeom prst="rect">
            <a:avLst/>
          </a:prstGeom>
          <a:solidFill>
            <a:schemeClr val="accent3">
              <a:lumMod val="20000"/>
              <a:lumOff val="80000"/>
            </a:schemeClr>
          </a:solidFill>
        </p:spPr>
        <p:txBody>
          <a:bodyPr wrap="square">
            <a:spAutoFit/>
          </a:bodyPr>
          <a:lstStyle/>
          <a:p>
            <a:pPr indent="449580" algn="just">
              <a:spcAft>
                <a:spcPts val="0"/>
              </a:spcAft>
            </a:pPr>
            <a:r>
              <a:rPr lang="hr-HR" sz="2800" dirty="0">
                <a:solidFill>
                  <a:schemeClr val="bg1"/>
                </a:solidFill>
                <a:latin typeface="Times New Roman" panose="02020603050405020304" pitchFamily="18" charset="0"/>
                <a:ea typeface="Times New Roman" panose="02020603050405020304" pitchFamily="18" charset="0"/>
              </a:rPr>
              <a:t>Eger-de zynjyryň düzümine girýän elementleriň ählisi özara yzygider birikdirilen bolsa, onda oňa ýönekeý zynjyr diýilýär. Bu ýagdaýda zynjyryň ähli elementleriniň üstünden birdeň ululykdaky tok akyp geçýär. Eger-de, zynjyr şahalanýan bolsa, onda ol çylşyrymly zynjyry emele getirýär. </a:t>
            </a:r>
          </a:p>
          <a:p>
            <a:pPr indent="449580" algn="just">
              <a:spcAft>
                <a:spcPts val="0"/>
              </a:spcAft>
            </a:pPr>
            <a:r>
              <a:rPr lang="hr-HR" sz="2800" dirty="0">
                <a:solidFill>
                  <a:schemeClr val="bg1"/>
                </a:solidFill>
                <a:latin typeface="Times New Roman" panose="02020603050405020304" pitchFamily="18" charset="0"/>
                <a:ea typeface="Times New Roman" panose="02020603050405020304" pitchFamily="18" charset="0"/>
              </a:rPr>
              <a:t>	Elektrotehnikada, elektrik zynjyrlar hasaplanan wagtynda, ýagny çeşmeleriň elektrik hereketlendiriji  güýçleriniň we togy kabuledijileriň garşylyklarynyň berlen ululyklary boýunça, olaryň üstünden geçýän toklar hasaplananda zynjyryň şahasy, zynjyryň düwüni, kontur ýaly bir näçe topografiki düşünjelerden peýdalanylýar.</a:t>
            </a:r>
          </a:p>
          <a:p>
            <a:pPr indent="449580" algn="just">
              <a:spcAft>
                <a:spcPts val="0"/>
              </a:spcAft>
            </a:pPr>
            <a:r>
              <a:rPr lang="hr-HR" sz="2800" dirty="0">
                <a:solidFill>
                  <a:schemeClr val="bg1"/>
                </a:solidFill>
                <a:latin typeface="Times New Roman" panose="02020603050405020304" pitchFamily="18" charset="0"/>
                <a:ea typeface="Times New Roman" panose="02020603050405020304" pitchFamily="18" charset="0"/>
              </a:rPr>
              <a:t>	</a:t>
            </a:r>
            <a:r>
              <a:rPr lang="hr-HR" sz="2800" b="1" dirty="0">
                <a:solidFill>
                  <a:schemeClr val="bg1"/>
                </a:solidFill>
                <a:latin typeface="Times New Roman" panose="02020603050405020304" pitchFamily="18" charset="0"/>
                <a:ea typeface="Times New Roman" panose="02020603050405020304" pitchFamily="18" charset="0"/>
              </a:rPr>
              <a:t>Şaha</a:t>
            </a:r>
            <a:r>
              <a:rPr lang="hr-HR" sz="2800" dirty="0">
                <a:solidFill>
                  <a:schemeClr val="bg1"/>
                </a:solidFill>
                <a:latin typeface="Times New Roman" panose="02020603050405020304" pitchFamily="18" charset="0"/>
                <a:ea typeface="Times New Roman" panose="02020603050405020304" pitchFamily="18" charset="0"/>
              </a:rPr>
              <a:t> diýlip zynjyryň elementleriniň yzygider birikdirilen bölegine aýdylýar. </a:t>
            </a:r>
          </a:p>
          <a:p>
            <a:pPr indent="449580" algn="just">
              <a:spcAft>
                <a:spcPts val="0"/>
              </a:spcAft>
            </a:pPr>
            <a:r>
              <a:rPr lang="hr-HR" sz="2800" dirty="0">
                <a:solidFill>
                  <a:schemeClr val="bg1"/>
                </a:solidFill>
                <a:latin typeface="Times New Roman" panose="02020603050405020304" pitchFamily="18" charset="0"/>
                <a:ea typeface="Times New Roman" panose="02020603050405020304" pitchFamily="18" charset="0"/>
              </a:rPr>
              <a:t>	</a:t>
            </a:r>
            <a:r>
              <a:rPr lang="hr-HR" sz="2800" b="1" dirty="0">
                <a:solidFill>
                  <a:schemeClr val="bg1"/>
                </a:solidFill>
                <a:latin typeface="Times New Roman" panose="02020603050405020304" pitchFamily="18" charset="0"/>
                <a:ea typeface="Times New Roman" panose="02020603050405020304" pitchFamily="18" charset="0"/>
              </a:rPr>
              <a:t>Düwün</a:t>
            </a:r>
            <a:r>
              <a:rPr lang="hr-HR" sz="2800" dirty="0">
                <a:solidFill>
                  <a:schemeClr val="bg1"/>
                </a:solidFill>
                <a:latin typeface="Times New Roman" panose="02020603050405020304" pitchFamily="18" charset="0"/>
                <a:ea typeface="Times New Roman" panose="02020603050405020304" pitchFamily="18" charset="0"/>
              </a:rPr>
              <a:t> diýlip, üçden az bolmadyk şahanyň birikýän nokadyna aýdylýar.</a:t>
            </a:r>
          </a:p>
          <a:p>
            <a:pPr indent="449580" algn="just">
              <a:spcAft>
                <a:spcPts val="0"/>
              </a:spcAft>
            </a:pPr>
            <a:r>
              <a:rPr lang="hr-HR" sz="2800" dirty="0">
                <a:solidFill>
                  <a:schemeClr val="bg1"/>
                </a:solidFill>
                <a:latin typeface="Times New Roman" panose="02020603050405020304" pitchFamily="18" charset="0"/>
                <a:ea typeface="Times New Roman" panose="02020603050405020304" pitchFamily="18" charset="0"/>
              </a:rPr>
              <a:t>	</a:t>
            </a:r>
            <a:r>
              <a:rPr lang="hr-HR" sz="2800" b="1" dirty="0">
                <a:solidFill>
                  <a:schemeClr val="bg1"/>
                </a:solidFill>
                <a:latin typeface="Times New Roman" panose="02020603050405020304" pitchFamily="18" charset="0"/>
                <a:ea typeface="Times New Roman" panose="02020603050405020304" pitchFamily="18" charset="0"/>
              </a:rPr>
              <a:t>Kontur</a:t>
            </a:r>
            <a:r>
              <a:rPr lang="hr-HR" sz="2800" dirty="0">
                <a:solidFill>
                  <a:schemeClr val="bg1"/>
                </a:solidFill>
                <a:latin typeface="Times New Roman" panose="02020603050405020304" pitchFamily="18" charset="0"/>
                <a:ea typeface="Times New Roman" panose="02020603050405020304" pitchFamily="18" charset="0"/>
              </a:rPr>
              <a:t> diýlip, elektrik zynjyrynyň birnäçe şahalarynyň üstünden geçýän islendik ýapyk ýola aýdylýar.</a:t>
            </a:r>
          </a:p>
        </p:txBody>
      </p:sp>
    </p:spTree>
    <p:extLst>
      <p:ext uri="{BB962C8B-B14F-4D97-AF65-F5344CB8AC3E}">
        <p14:creationId xmlns:p14="http://schemas.microsoft.com/office/powerpoint/2010/main" val="2092198144"/>
      </p:ext>
    </p:extLst>
  </p:cSld>
  <p:clrMapOvr>
    <a:masterClrMapping/>
  </p:clrMapOvr>
  <mc:AlternateContent xmlns:mc="http://schemas.openxmlformats.org/markup-compatibility/2006" xmlns:p14="http://schemas.microsoft.com/office/powerpoint/2010/main">
    <mc:Choice Requires="p14">
      <p:transition spd="slow" p14:dur="2500">
        <p:checker/>
      </p:transition>
    </mc:Choice>
    <mc:Fallback xmlns="">
      <p:transition spd="slow">
        <p:checker/>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159656" y="0"/>
            <a:ext cx="11825863" cy="6986528"/>
          </a:xfrm>
          <a:prstGeom prst="rect">
            <a:avLst/>
          </a:prstGeom>
          <a:solidFill>
            <a:schemeClr val="accent6">
              <a:lumMod val="20000"/>
              <a:lumOff val="80000"/>
            </a:schemeClr>
          </a:solidFill>
        </p:spPr>
        <p:txBody>
          <a:bodyPr wrap="square">
            <a:spAutoFit/>
          </a:bodyPr>
          <a:lstStyle/>
          <a:p>
            <a:r>
              <a:rPr lang="hr-HR" sz="2800" dirty="0">
                <a:solidFill>
                  <a:schemeClr val="bg1"/>
                </a:solidFill>
                <a:latin typeface="Times New Roman" panose="02020603050405020304" pitchFamily="18" charset="0"/>
                <a:cs typeface="Times New Roman" panose="02020603050405020304" pitchFamily="18" charset="0"/>
              </a:rPr>
              <a:t>Çeşmäniň we kabuledijiň iş düzgünlerine görä, zynjyryň dört sany: nominal, boş işleýän, gysga utgaşdyrylan we ylalaşykly iş düzgünleri bardyr. </a:t>
            </a:r>
            <a:endParaRPr lang="ru-RU" sz="2800" dirty="0">
              <a:solidFill>
                <a:schemeClr val="bg1"/>
              </a:solidFill>
              <a:latin typeface="Times New Roman" panose="02020603050405020304" pitchFamily="18" charset="0"/>
              <a:cs typeface="Times New Roman" panose="02020603050405020304" pitchFamily="18" charset="0"/>
            </a:endParaRPr>
          </a:p>
          <a:p>
            <a:r>
              <a:rPr lang="hr-HR" sz="2800" dirty="0">
                <a:solidFill>
                  <a:schemeClr val="bg1"/>
                </a:solidFill>
                <a:latin typeface="Times New Roman" panose="02020603050405020304" pitchFamily="18" charset="0"/>
                <a:cs typeface="Times New Roman" panose="02020603050405020304" pitchFamily="18" charset="0"/>
              </a:rPr>
              <a:t>1)</a:t>
            </a:r>
            <a:r>
              <a:rPr lang="hr-HR" sz="2800" b="1" dirty="0">
                <a:solidFill>
                  <a:schemeClr val="bg1"/>
                </a:solidFill>
                <a:latin typeface="Times New Roman" panose="02020603050405020304" pitchFamily="18" charset="0"/>
                <a:cs typeface="Times New Roman" panose="02020603050405020304" pitchFamily="18" charset="0"/>
              </a:rPr>
              <a:t>Zynjyryň nominal iş düzgüni</a:t>
            </a:r>
            <a:r>
              <a:rPr lang="hr-HR" sz="2800" dirty="0">
                <a:solidFill>
                  <a:schemeClr val="bg1"/>
                </a:solidFill>
                <a:latin typeface="Times New Roman" panose="02020603050405020304" pitchFamily="18" charset="0"/>
                <a:cs typeface="Times New Roman" panose="02020603050405020304" pitchFamily="18" charset="0"/>
              </a:rPr>
              <a:t> diýlip, onuň düzümine girýän elementleriň naprýaženiýeleriniň, toklarynyň we kuwwatlarynyň olaryň uzak wagytlap, zaýalanman, ykdysady taýdan amatly we tygşytly işlemegine kepil geçilýän ululyklary bilen gabat gelmegine aýdylýar. Çeşmeleriň we kabuledijileriň nominal iş düzgünlerini kesgitleýän naprýaženiýäniň, togyň we kuwwatyň ululuklary olaryň tehniki pasportlarynda görkezilýär. </a:t>
            </a:r>
            <a:endParaRPr lang="ru-RU" sz="2800" dirty="0">
              <a:solidFill>
                <a:schemeClr val="bg1"/>
              </a:solidFill>
              <a:latin typeface="Times New Roman" panose="02020603050405020304" pitchFamily="18" charset="0"/>
              <a:cs typeface="Times New Roman" panose="02020603050405020304" pitchFamily="18" charset="0"/>
            </a:endParaRPr>
          </a:p>
          <a:p>
            <a:r>
              <a:rPr lang="hr-HR" sz="2800" dirty="0">
                <a:solidFill>
                  <a:schemeClr val="bg1"/>
                </a:solidFill>
                <a:latin typeface="Times New Roman" panose="02020603050405020304" pitchFamily="18" charset="0"/>
                <a:cs typeface="Times New Roman" panose="02020603050405020304" pitchFamily="18" charset="0"/>
              </a:rPr>
              <a:t>2)</a:t>
            </a:r>
            <a:r>
              <a:rPr lang="hr-HR" sz="2800" b="1" dirty="0">
                <a:solidFill>
                  <a:schemeClr val="bg1"/>
                </a:solidFill>
                <a:latin typeface="Times New Roman" panose="02020603050405020304" pitchFamily="18" charset="0"/>
                <a:cs typeface="Times New Roman" panose="02020603050405020304" pitchFamily="18" charset="0"/>
              </a:rPr>
              <a:t>Zynjyryň boş iş düzgüni</a:t>
            </a:r>
            <a:r>
              <a:rPr lang="hr-HR" sz="2800" dirty="0">
                <a:solidFill>
                  <a:schemeClr val="bg1"/>
                </a:solidFill>
                <a:latin typeface="Times New Roman" panose="02020603050405020304" pitchFamily="18" charset="0"/>
                <a:cs typeface="Times New Roman" panose="02020603050405020304" pitchFamily="18" charset="0"/>
              </a:rPr>
              <a:t> diýlip, çeşmeleriň we kabuledijileriň üstünden tok geçmeýän ýagdaýlaryna düşünilýär. </a:t>
            </a:r>
            <a:endParaRPr lang="ru-RU" sz="2800" dirty="0">
              <a:solidFill>
                <a:schemeClr val="bg1"/>
              </a:solidFill>
              <a:latin typeface="Times New Roman" panose="02020603050405020304" pitchFamily="18" charset="0"/>
              <a:cs typeface="Times New Roman" panose="02020603050405020304" pitchFamily="18" charset="0"/>
            </a:endParaRPr>
          </a:p>
          <a:p>
            <a:r>
              <a:rPr lang="hr-HR" sz="2800" dirty="0">
                <a:solidFill>
                  <a:schemeClr val="bg1"/>
                </a:solidFill>
                <a:latin typeface="Times New Roman" panose="02020603050405020304" pitchFamily="18" charset="0"/>
                <a:cs typeface="Times New Roman" panose="02020603050405020304" pitchFamily="18" charset="0"/>
              </a:rPr>
              <a:t>3)</a:t>
            </a:r>
            <a:r>
              <a:rPr lang="hr-HR" sz="2800" b="1" dirty="0">
                <a:solidFill>
                  <a:schemeClr val="bg1"/>
                </a:solidFill>
                <a:latin typeface="Times New Roman" panose="02020603050405020304" pitchFamily="18" charset="0"/>
                <a:cs typeface="Times New Roman" panose="02020603050405020304" pitchFamily="18" charset="0"/>
              </a:rPr>
              <a:t>Zynjyryň gysga utgaşdyrylan</a:t>
            </a:r>
            <a:r>
              <a:rPr lang="hr-HR" sz="2800" dirty="0">
                <a:solidFill>
                  <a:schemeClr val="bg1"/>
                </a:solidFill>
                <a:latin typeface="Times New Roman" panose="02020603050405020304" pitchFamily="18" charset="0"/>
                <a:cs typeface="Times New Roman" panose="02020603050405020304" pitchFamily="18" charset="0"/>
              </a:rPr>
              <a:t> iş düzgüni diýlip, onuň elementleriniň özara gysga birleşdirilen ýagdaýyna düşünilýär. Köplenç ýagdaýlarda bu iş düzgün, zynjyryň ýada ony düzýän elektrik enjamlarynyň hatardan çykmagyna getirýär. </a:t>
            </a:r>
            <a:endParaRPr lang="ru-RU" sz="2800" dirty="0">
              <a:solidFill>
                <a:schemeClr val="bg1"/>
              </a:solidFill>
              <a:latin typeface="Times New Roman" panose="02020603050405020304" pitchFamily="18" charset="0"/>
              <a:cs typeface="Times New Roman" panose="02020603050405020304" pitchFamily="18" charset="0"/>
            </a:endParaRPr>
          </a:p>
          <a:p>
            <a:r>
              <a:rPr lang="hr-HR" sz="2800" dirty="0">
                <a:solidFill>
                  <a:schemeClr val="bg1"/>
                </a:solidFill>
                <a:latin typeface="Times New Roman" panose="02020603050405020304" pitchFamily="18" charset="0"/>
                <a:cs typeface="Times New Roman" panose="02020603050405020304" pitchFamily="18" charset="0"/>
              </a:rPr>
              <a:t>4)</a:t>
            </a:r>
            <a:r>
              <a:rPr lang="hr-HR" sz="2800" b="1" dirty="0">
                <a:solidFill>
                  <a:schemeClr val="bg1"/>
                </a:solidFill>
                <a:latin typeface="Times New Roman" panose="02020603050405020304" pitchFamily="18" charset="0"/>
                <a:cs typeface="Times New Roman" panose="02020603050405020304" pitchFamily="18" charset="0"/>
              </a:rPr>
              <a:t>Zynjyryň ylalaýykly iş düzgüni</a:t>
            </a:r>
            <a:r>
              <a:rPr lang="hr-HR" sz="2800" dirty="0">
                <a:solidFill>
                  <a:schemeClr val="bg1"/>
                </a:solidFill>
                <a:latin typeface="Times New Roman" panose="02020603050405020304" pitchFamily="18" charset="0"/>
                <a:cs typeface="Times New Roman" panose="02020603050405020304" pitchFamily="18" charset="0"/>
              </a:rPr>
              <a:t> diýlip, çeşmäniň içki garşylygy bilen kabul edijiniň garşylygynyň özara deň bolan ýagdaýynda, çeşmeden kabuledijä maksimal energiýanyň berilmegine düşünilýär. </a:t>
            </a:r>
            <a:endParaRPr lang="ru-RU" sz="2800" dirty="0">
              <a:solidFill>
                <a:schemeClr val="bg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327836275"/>
      </p:ext>
    </p:extLst>
  </p:cSld>
  <p:clrMapOvr>
    <a:masterClrMapping/>
  </p:clrMapOvr>
  <mc:AlternateContent xmlns:mc="http://schemas.openxmlformats.org/markup-compatibility/2006" xmlns:p14="http://schemas.microsoft.com/office/powerpoint/2010/main">
    <mc:Choice Requires="p14">
      <p:transition spd="slow" p14:dur="2500">
        <p:checker/>
      </p:transition>
    </mc:Choice>
    <mc:Fallback xmlns="">
      <p:transition spd="slow">
        <p:checker/>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одзаголовок 1"/>
          <p:cNvSpPr>
            <a:spLocks noGrp="1"/>
          </p:cNvSpPr>
          <p:nvPr>
            <p:ph type="subTitle" idx="1"/>
          </p:nvPr>
        </p:nvSpPr>
        <p:spPr>
          <a:xfrm>
            <a:off x="0" y="254977"/>
            <a:ext cx="12191999" cy="6603022"/>
          </a:xfrm>
          <a:solidFill>
            <a:schemeClr val="tx2"/>
          </a:solidFill>
        </p:spPr>
        <p:txBody>
          <a:bodyPr>
            <a:normAutofit/>
          </a:bodyPr>
          <a:lstStyle/>
          <a:p>
            <a:pPr indent="449580" algn="just">
              <a:spcAft>
                <a:spcPts val="0"/>
              </a:spcAft>
            </a:pPr>
            <a:r>
              <a:rPr lang="hr-HR" sz="4000" dirty="0">
                <a:latin typeface="Times New Roman" panose="02020603050405020304" pitchFamily="18" charset="0"/>
                <a:ea typeface="Times New Roman" panose="02020603050405020304" pitchFamily="18" charset="0"/>
              </a:rPr>
              <a:t>Fizika kursunda, elektrik toguň ýönekeýje zynjyrlarynyň hasaplanylylyş usullaryna seredýärler. Emma, durmuşda ulanylýan elektrotehniki enjamlaryň we gurallaryň esasyny, köplenç ýagdaýlarda çylşyrymly elektrik zynjyrlary düzýärler. Şonuň üçin şeýle zynjyrlaryň iş düzgünlerine akyl ýetirmek, olary hasaplap bilmek praktiki taýdan örän ähmiýetlidir. </a:t>
            </a:r>
            <a:endParaRPr lang="ru-RU" sz="3600" dirty="0">
              <a:latin typeface="Times New Roman" panose="02020603050405020304" pitchFamily="18" charset="0"/>
              <a:ea typeface="Times New Roman" panose="02020603050405020304" pitchFamily="18" charset="0"/>
            </a:endParaRPr>
          </a:p>
          <a:p>
            <a:pPr algn="ctr"/>
            <a:endParaRPr lang="tk-TM" sz="4000" b="1" dirty="0" smtClean="0">
              <a:latin typeface="Times New Roman" panose="02020603050405020304" pitchFamily="18" charset="0"/>
              <a:cs typeface="Times New Roman" panose="02020603050405020304" pitchFamily="18" charset="0"/>
            </a:endParaRPr>
          </a:p>
          <a:p>
            <a:endParaRPr lang="ru-RU" sz="2800" dirty="0"/>
          </a:p>
        </p:txBody>
      </p:sp>
    </p:spTree>
    <p:extLst>
      <p:ext uri="{BB962C8B-B14F-4D97-AF65-F5344CB8AC3E}">
        <p14:creationId xmlns:p14="http://schemas.microsoft.com/office/powerpoint/2010/main" val="2029500982"/>
      </p:ext>
    </p:extLst>
  </p:cSld>
  <p:clrMapOvr>
    <a:masterClrMapping/>
  </p:clrMapOvr>
  <mc:AlternateContent xmlns:mc="http://schemas.openxmlformats.org/markup-compatibility/2006" xmlns:p14="http://schemas.microsoft.com/office/powerpoint/2010/main">
    <mc:Choice Requires="p14">
      <p:transition spd="slow" p14:dur="2500">
        <p:checker/>
      </p:transition>
    </mc:Choice>
    <mc:Fallback xmlns="">
      <p:transition spd="slow">
        <p:checker/>
      </p:transition>
    </mc:Fallback>
  </mc:AlternateContent>
  <p:timing>
    <p:tnLst>
      <p:par>
        <p:cTn id="1" dur="indefinite" restart="never" nodeType="tmRoot"/>
      </p:par>
    </p:tnLst>
  </p:timing>
</p:sld>
</file>

<file path=ppt/theme/theme1.xml><?xml version="1.0" encoding="utf-8"?>
<a:theme xmlns:a="http://schemas.openxmlformats.org/drawingml/2006/main" name="Сектор">
  <a:themeElements>
    <a:clrScheme name="Синий и зеленый">
      <a:dk1>
        <a:sysClr val="windowText" lastClr="000000"/>
      </a:dk1>
      <a:lt1>
        <a:sysClr val="window" lastClr="FFFFFF"/>
      </a:lt1>
      <a:dk2>
        <a:srgbClr val="373545"/>
      </a:dk2>
      <a:lt2>
        <a:srgbClr val="CEDBE6"/>
      </a:lt2>
      <a:accent1>
        <a:srgbClr val="3494BA"/>
      </a:accent1>
      <a:accent2>
        <a:srgbClr val="58B6C0"/>
      </a:accent2>
      <a:accent3>
        <a:srgbClr val="75BDA7"/>
      </a:accent3>
      <a:accent4>
        <a:srgbClr val="7A8C8E"/>
      </a:accent4>
      <a:accent5>
        <a:srgbClr val="84ACB6"/>
      </a:accent5>
      <a:accent6>
        <a:srgbClr val="2683C6"/>
      </a:accent6>
      <a:hlink>
        <a:srgbClr val="6B9F25"/>
      </a:hlink>
      <a:folHlink>
        <a:srgbClr val="9F6715"/>
      </a:folHlink>
    </a:clrScheme>
    <a:fontScheme name="Сектор">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Сектор">
      <a:fillStyleLst>
        <a:solidFill>
          <a:schemeClr val="phClr"/>
        </a:solidFill>
        <a:gradFill rotWithShape="1">
          <a:gsLst>
            <a:gs pos="0">
              <a:schemeClr val="phClr">
                <a:tint val="62000"/>
                <a:hueMod val="94000"/>
                <a:satMod val="140000"/>
                <a:lumMod val="110000"/>
              </a:schemeClr>
            </a:gs>
            <a:gs pos="100000">
              <a:schemeClr val="phClr">
                <a:tint val="84000"/>
                <a:satMod val="160000"/>
              </a:schemeClr>
            </a:gs>
          </a:gsLst>
          <a:lin ang="5400000" scaled="0"/>
        </a:gradFill>
        <a:gradFill rotWithShape="1">
          <a:gsLst>
            <a:gs pos="0">
              <a:schemeClr val="phClr">
                <a:tint val="98000"/>
                <a:hueMod val="94000"/>
                <a:satMod val="130000"/>
                <a:lumMod val="128000"/>
              </a:schemeClr>
            </a:gs>
            <a:gs pos="100000">
              <a:schemeClr val="phClr">
                <a:shade val="94000"/>
                <a:lumMod val="88000"/>
              </a:schemeClr>
            </a:gs>
          </a:gsLst>
          <a:lin ang="5400000" scaled="0"/>
        </a:gradFill>
      </a:fillStyleLst>
      <a:lnStyleLst>
        <a:ln w="9525" cap="rnd" cmpd="sng" algn="ctr">
          <a:solidFill>
            <a:schemeClr val="phClr">
              <a:tint val="76000"/>
              <a:alpha val="60000"/>
              <a:hueMod val="94000"/>
            </a:schemeClr>
          </a:solidFill>
          <a:prstDash val="solid"/>
        </a:ln>
        <a:ln w="15875" cap="rnd" cmpd="sng" algn="ctr">
          <a:solidFill>
            <a:schemeClr val="phClr">
              <a:hueMod val="94000"/>
            </a:schemeClr>
          </a:solidFill>
          <a:prstDash val="solid"/>
        </a:ln>
        <a:ln w="28575" cap="rnd"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a:effectStyle>
      </a:effectStyleLst>
      <a:bgFillStyleLst>
        <a:solidFill>
          <a:schemeClr val="phClr"/>
        </a:solidFill>
        <a:gradFill rotWithShape="1">
          <a:gsLst>
            <a:gs pos="10000">
              <a:schemeClr val="phClr">
                <a:tint val="97000"/>
                <a:hueMod val="92000"/>
                <a:satMod val="169000"/>
                <a:lumMod val="164000"/>
              </a:schemeClr>
            </a:gs>
            <a:gs pos="100000">
              <a:schemeClr val="phClr">
                <a:shade val="96000"/>
                <a:satMod val="120000"/>
                <a:lumMod val="90000"/>
              </a:schemeClr>
            </a:gs>
          </a:gsLst>
          <a:lin ang="6120000" scaled="1"/>
        </a:gradFill>
        <a:gradFill rotWithShape="1">
          <a:gsLst>
            <a:gs pos="0">
              <a:schemeClr val="phClr">
                <a:tint val="97000"/>
                <a:hueMod val="92000"/>
                <a:satMod val="169000"/>
                <a:lumMod val="164000"/>
              </a:schemeClr>
            </a:gs>
            <a:gs pos="100000">
              <a:schemeClr val="phClr">
                <a:shade val="96000"/>
                <a:satMod val="120000"/>
                <a:lumMod val="90000"/>
              </a:schemeClr>
            </a:gs>
          </a:gsLst>
          <a:path path="circle">
            <a:fillToRect b="100000"/>
          </a:path>
        </a:gradFill>
      </a:bgFillStyleLst>
    </a:fmtScheme>
  </a:themeElements>
  <a:objectDefaults/>
  <a:extraClrSchemeLst/>
  <a:extLst>
    <a:ext uri="{05A4C25C-085E-4340-85A3-A5531E510DB2}">
      <thm15:themeFamily xmlns:thm15="http://schemas.microsoft.com/office/thememl/2012/main" name="Slice" id="{0507925B-6AC9-4358-8E18-C330545D08F8}" vid="{13FEC7C6-62A9-40C4-99D2-581AACACAA2F}"/>
    </a:ext>
  </a:extLst>
</a:theme>
</file>

<file path=docProps/app.xml><?xml version="1.0" encoding="utf-8"?>
<Properties xmlns="http://schemas.openxmlformats.org/officeDocument/2006/extended-properties" xmlns:vt="http://schemas.openxmlformats.org/officeDocument/2006/docPropsVTypes">
  <Template>Slice</Template>
  <TotalTime>133</TotalTime>
  <Words>379</Words>
  <Application>Microsoft Office PowerPoint</Application>
  <PresentationFormat>Широкоэкранный</PresentationFormat>
  <Paragraphs>23</Paragraphs>
  <Slides>5</Slides>
  <Notes>0</Notes>
  <HiddenSlides>0</HiddenSlides>
  <MMClips>0</MMClips>
  <ScaleCrop>false</ScaleCrop>
  <HeadingPairs>
    <vt:vector size="6" baseType="variant">
      <vt:variant>
        <vt:lpstr>Использованные шрифты</vt:lpstr>
      </vt:variant>
      <vt:variant>
        <vt:i4>3</vt:i4>
      </vt:variant>
      <vt:variant>
        <vt:lpstr>Тема</vt:lpstr>
      </vt:variant>
      <vt:variant>
        <vt:i4>1</vt:i4>
      </vt:variant>
      <vt:variant>
        <vt:lpstr>Заголовки слайдов</vt:lpstr>
      </vt:variant>
      <vt:variant>
        <vt:i4>5</vt:i4>
      </vt:variant>
    </vt:vector>
  </HeadingPairs>
  <TitlesOfParts>
    <vt:vector size="9" baseType="lpstr">
      <vt:lpstr>Century Gothic</vt:lpstr>
      <vt:lpstr>Times New Roman</vt:lpstr>
      <vt:lpstr>Wingdings 3</vt:lpstr>
      <vt:lpstr>Сектор</vt:lpstr>
      <vt:lpstr>Презентация PowerPoint</vt:lpstr>
      <vt:lpstr>Презентация PowerPoint</vt:lpstr>
      <vt:lpstr>Презентация PowerPoint</vt:lpstr>
      <vt:lpstr>Презентация PowerPoint</vt:lpstr>
      <vt:lpstr>Презентация PowerPoint</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Аманов Гуйчгельды</dc:creator>
  <cp:lastModifiedBy>Lenovo</cp:lastModifiedBy>
  <cp:revision>31</cp:revision>
  <dcterms:created xsi:type="dcterms:W3CDTF">2019-02-27T16:48:01Z</dcterms:created>
  <dcterms:modified xsi:type="dcterms:W3CDTF">2020-02-05T13:22:34Z</dcterms:modified>
</cp:coreProperties>
</file>