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8892480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89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643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272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16" y="0"/>
            <a:ext cx="8856984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16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1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122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36" y="0"/>
            <a:ext cx="8856984" cy="6930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34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771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012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40" y="116632"/>
            <a:ext cx="8856984" cy="691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4647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9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8302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2020-11-02T05:46:02Z</dcterms:created>
  <dcterms:modified xsi:type="dcterms:W3CDTF">2020-11-02T06:06:59Z</dcterms:modified>
</cp:coreProperties>
</file>