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sldIdLst>
    <p:sldId id="256" r:id="rId2"/>
    <p:sldId id="257" r:id="rId3"/>
    <p:sldId id="258" r:id="rId4"/>
    <p:sldId id="259" r:id="rId5"/>
    <p:sldId id="260" r:id="rId6"/>
    <p:sldId id="261" r:id="rId7"/>
    <p:sldId id="262" r:id="rId8"/>
    <p:sldId id="263" r:id="rId9"/>
    <p:sldId id="264" r:id="rId10"/>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90" d="100"/>
          <a:sy n="90" d="100"/>
        </p:scale>
        <p:origin x="-1002" y="3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7" name="Прямоугольник с двумя скругленными противолежащими углами 6"/>
          <p:cNvSpPr/>
          <p:nvPr/>
        </p:nvSpPr>
        <p:spPr>
          <a:xfrm>
            <a:off x="164592" y="146304"/>
            <a:ext cx="8814816" cy="2505456"/>
          </a:xfrm>
          <a:prstGeom prst="round2DiagRect">
            <a:avLst>
              <a:gd name="adj1" fmla="val 11807"/>
              <a:gd name="adj2" fmla="val 0"/>
            </a:avLst>
          </a:prstGeom>
          <a:solidFill>
            <a:schemeClr val="bg2">
              <a:tint val="85000"/>
              <a:shade val="90000"/>
              <a:satMod val="150000"/>
              <a:alpha val="65000"/>
            </a:schemeClr>
          </a:solidFill>
          <a:ln w="11000" cap="rnd" cmpd="sng" algn="ctr">
            <a:solidFill>
              <a:schemeClr val="bg2">
                <a:tint val="78000"/>
                <a:satMod val="180000"/>
                <a:alpha val="88000"/>
              </a:schemeClr>
            </a:solidFill>
            <a:prstDash val="solid"/>
          </a:ln>
          <a:effectLst>
            <a:innerShdw blurRad="114300">
              <a:srgbClr val="000000">
                <a:alpha val="100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Заголовок 7"/>
          <p:cNvSpPr>
            <a:spLocks noGrp="1"/>
          </p:cNvSpPr>
          <p:nvPr>
            <p:ph type="ctrTitle"/>
          </p:nvPr>
        </p:nvSpPr>
        <p:spPr>
          <a:xfrm>
            <a:off x="464234" y="381001"/>
            <a:ext cx="8229600" cy="2209800"/>
          </a:xfrm>
        </p:spPr>
        <p:txBody>
          <a:bodyPr lIns="45720" rIns="228600" anchor="b">
            <a:normAutofit/>
          </a:bodyPr>
          <a:lstStyle>
            <a:lvl1pPr marL="0" algn="r">
              <a:defRPr sz="4800"/>
            </a:lvl1pPr>
            <a:extLst/>
          </a:lstStyle>
          <a:p>
            <a:r>
              <a:rPr kumimoji="0" lang="ru-RU" smtClean="0"/>
              <a:t>Образец заголовка</a:t>
            </a:r>
            <a:endParaRPr kumimoji="0" lang="en-US"/>
          </a:p>
        </p:txBody>
      </p:sp>
      <p:sp>
        <p:nvSpPr>
          <p:cNvPr id="9" name="Подзаголовок 8"/>
          <p:cNvSpPr>
            <a:spLocks noGrp="1"/>
          </p:cNvSpPr>
          <p:nvPr>
            <p:ph type="subTitle" idx="1"/>
          </p:nvPr>
        </p:nvSpPr>
        <p:spPr>
          <a:xfrm>
            <a:off x="2133600" y="2819400"/>
            <a:ext cx="6560234" cy="1752600"/>
          </a:xfrm>
        </p:spPr>
        <p:txBody>
          <a:bodyPr lIns="45720" rIns="246888"/>
          <a:lstStyle>
            <a:lvl1pPr marL="0" indent="0" algn="r">
              <a:spcBef>
                <a:spcPts val="0"/>
              </a:spcBef>
              <a:buNone/>
              <a:defRPr>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ru-RU" smtClean="0"/>
              <a:t>Образец подзаголовка</a:t>
            </a:r>
            <a:endParaRPr kumimoji="0" lang="en-US"/>
          </a:p>
        </p:txBody>
      </p:sp>
      <p:sp>
        <p:nvSpPr>
          <p:cNvPr id="10" name="Дата 9"/>
          <p:cNvSpPr>
            <a:spLocks noGrp="1"/>
          </p:cNvSpPr>
          <p:nvPr>
            <p:ph type="dt" sz="half" idx="10"/>
          </p:nvPr>
        </p:nvSpPr>
        <p:spPr>
          <a:xfrm>
            <a:off x="5562600" y="6509004"/>
            <a:ext cx="3002280" cy="274320"/>
          </a:xfrm>
        </p:spPr>
        <p:txBody>
          <a:bodyPr vert="horz" rtlCol="0"/>
          <a:lstStyle>
            <a:extLst/>
          </a:lstStyle>
          <a:p>
            <a:fld id="{B4C71EC6-210F-42DE-9C53-41977AD35B3D}" type="datetimeFigureOut">
              <a:rPr lang="ru-RU" smtClean="0"/>
              <a:pPr/>
              <a:t>28.03.2016</a:t>
            </a:fld>
            <a:endParaRPr lang="ru-RU"/>
          </a:p>
        </p:txBody>
      </p:sp>
      <p:sp>
        <p:nvSpPr>
          <p:cNvPr id="11" name="Номер слайда 10"/>
          <p:cNvSpPr>
            <a:spLocks noGrp="1"/>
          </p:cNvSpPr>
          <p:nvPr>
            <p:ph type="sldNum" sz="quarter" idx="11"/>
          </p:nvPr>
        </p:nvSpPr>
        <p:spPr>
          <a:xfrm>
            <a:off x="8638952" y="6509004"/>
            <a:ext cx="464288" cy="274320"/>
          </a:xfrm>
        </p:spPr>
        <p:txBody>
          <a:bodyPr vert="horz" rtlCol="0"/>
          <a:lstStyle>
            <a:lvl1pPr>
              <a:defRPr>
                <a:solidFill>
                  <a:schemeClr val="tx2">
                    <a:shade val="90000"/>
                  </a:schemeClr>
                </a:solidFill>
              </a:defRPr>
            </a:lvl1pPr>
            <a:extLst/>
          </a:lstStyle>
          <a:p>
            <a:fld id="{B19B0651-EE4F-4900-A07F-96A6BFA9D0F0}" type="slidenum">
              <a:rPr lang="ru-RU" smtClean="0"/>
              <a:pPr/>
              <a:t>‹#›</a:t>
            </a:fld>
            <a:endParaRPr lang="ru-RU"/>
          </a:p>
        </p:txBody>
      </p:sp>
      <p:sp>
        <p:nvSpPr>
          <p:cNvPr id="12" name="Нижний колонтитул 11"/>
          <p:cNvSpPr>
            <a:spLocks noGrp="1"/>
          </p:cNvSpPr>
          <p:nvPr>
            <p:ph type="ftr" sz="quarter" idx="12"/>
          </p:nvPr>
        </p:nvSpPr>
        <p:spPr>
          <a:xfrm>
            <a:off x="1600200" y="6509004"/>
            <a:ext cx="3907464" cy="274320"/>
          </a:xfrm>
        </p:spPr>
        <p:txBody>
          <a:bodyPr vert="horz" rtlCol="0"/>
          <a:lstStyle>
            <a:extLst/>
          </a:lstStyle>
          <a:p>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B4C71EC6-210F-42DE-9C53-41977AD35B3D}" type="datetimeFigureOut">
              <a:rPr lang="ru-RU" smtClean="0"/>
              <a:pPr/>
              <a:t>28.03.2016</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B19B0651-EE4F-4900-A07F-96A6BFA9D0F0}"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lvl1pPr algn="l">
              <a:defRPr/>
            </a:lvl1pPr>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274638"/>
            <a:ext cx="6019800" cy="5851525"/>
          </a:xfrm>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B4C71EC6-210F-42DE-9C53-41977AD35B3D}" type="datetimeFigureOut">
              <a:rPr lang="ru-RU" smtClean="0"/>
              <a:pPr/>
              <a:t>28.03.2016</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B19B0651-EE4F-4900-A07F-96A6BFA9D0F0}"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7" name="Прямоугольник 6"/>
          <p:cNvSpPr/>
          <p:nvPr/>
        </p:nvSpPr>
        <p:spPr>
          <a:xfrm>
            <a:off x="588392" y="1424588"/>
            <a:ext cx="800100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Объект 2"/>
          <p:cNvSpPr>
            <a:spLocks noGrp="1"/>
          </p:cNvSpPr>
          <p:nvPr>
            <p:ph idx="1"/>
          </p:nvPr>
        </p:nvSpPr>
        <p:spPr/>
        <p:txBody>
          <a:bodyPr/>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B4C71EC6-210F-42DE-9C53-41977AD35B3D}" type="datetimeFigureOut">
              <a:rPr lang="ru-RU" smtClean="0"/>
              <a:pPr/>
              <a:t>28.03.2016</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B19B0651-EE4F-4900-A07F-96A6BFA9D0F0}"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Ref idx="1001">
        <a:schemeClr val="bg2"/>
      </p:bgRef>
    </p:bg>
    <p:spTree>
      <p:nvGrpSpPr>
        <p:cNvPr id="1" name=""/>
        <p:cNvGrpSpPr/>
        <p:nvPr/>
      </p:nvGrpSpPr>
      <p:grpSpPr>
        <a:xfrm>
          <a:off x="0" y="0"/>
          <a:ext cx="0" cy="0"/>
          <a:chOff x="0" y="0"/>
          <a:chExt cx="0" cy="0"/>
        </a:xfrm>
      </p:grpSpPr>
      <p:sp>
        <p:nvSpPr>
          <p:cNvPr id="7" name="Прямоугольник 6"/>
          <p:cNvSpPr/>
          <p:nvPr/>
        </p:nvSpPr>
        <p:spPr>
          <a:xfrm>
            <a:off x="1000128" y="3267456"/>
            <a:ext cx="74066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Заголовок 1"/>
          <p:cNvSpPr>
            <a:spLocks noGrp="1"/>
          </p:cNvSpPr>
          <p:nvPr>
            <p:ph type="title"/>
          </p:nvPr>
        </p:nvSpPr>
        <p:spPr>
          <a:xfrm>
            <a:off x="722376" y="498230"/>
            <a:ext cx="7772400" cy="2731008"/>
          </a:xfrm>
        </p:spPr>
        <p:txBody>
          <a:bodyPr rIns="100584"/>
          <a:lstStyle>
            <a:lvl1pPr algn="r">
              <a:buNone/>
              <a:defRPr sz="4000" b="1" cap="none">
                <a:solidFill>
                  <a:schemeClr val="accent1">
                    <a:tint val="95000"/>
                    <a:satMod val="200000"/>
                  </a:schemeClr>
                </a:solidFill>
              </a:defRPr>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722313" y="3287713"/>
            <a:ext cx="7772400" cy="1509712"/>
          </a:xfrm>
        </p:spPr>
        <p:txBody>
          <a:bodyPr rIns="128016" anchor="t"/>
          <a:lstStyle>
            <a:lvl1pPr marL="0" indent="0" algn="r">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ru-RU" smtClean="0"/>
              <a:t>Образец текста</a:t>
            </a:r>
          </a:p>
        </p:txBody>
      </p:sp>
      <p:sp>
        <p:nvSpPr>
          <p:cNvPr id="8" name="Дата 7"/>
          <p:cNvSpPr>
            <a:spLocks noGrp="1"/>
          </p:cNvSpPr>
          <p:nvPr>
            <p:ph type="dt" sz="half" idx="10"/>
          </p:nvPr>
        </p:nvSpPr>
        <p:spPr>
          <a:xfrm>
            <a:off x="5562600" y="6513670"/>
            <a:ext cx="3002280" cy="274320"/>
          </a:xfrm>
        </p:spPr>
        <p:txBody>
          <a:bodyPr vert="horz" rtlCol="0"/>
          <a:lstStyle>
            <a:extLst/>
          </a:lstStyle>
          <a:p>
            <a:fld id="{B4C71EC6-210F-42DE-9C53-41977AD35B3D}" type="datetimeFigureOut">
              <a:rPr lang="ru-RU" smtClean="0"/>
              <a:pPr/>
              <a:t>28.03.2016</a:t>
            </a:fld>
            <a:endParaRPr lang="ru-RU"/>
          </a:p>
        </p:txBody>
      </p:sp>
      <p:sp>
        <p:nvSpPr>
          <p:cNvPr id="9" name="Номер слайда 8"/>
          <p:cNvSpPr>
            <a:spLocks noGrp="1"/>
          </p:cNvSpPr>
          <p:nvPr>
            <p:ph type="sldNum" sz="quarter" idx="11"/>
          </p:nvPr>
        </p:nvSpPr>
        <p:spPr>
          <a:xfrm>
            <a:off x="8638952" y="6513670"/>
            <a:ext cx="464288" cy="274320"/>
          </a:xfrm>
        </p:spPr>
        <p:txBody>
          <a:bodyPr vert="horz" rtlCol="0"/>
          <a:lstStyle>
            <a:lvl1pPr>
              <a:defRPr>
                <a:solidFill>
                  <a:schemeClr val="tx2">
                    <a:shade val="90000"/>
                  </a:schemeClr>
                </a:solidFill>
              </a:defRPr>
            </a:lvl1pPr>
            <a:extLst/>
          </a:lstStyle>
          <a:p>
            <a:fld id="{B19B0651-EE4F-4900-A07F-96A6BFA9D0F0}" type="slidenum">
              <a:rPr lang="ru-RU" smtClean="0"/>
              <a:pPr/>
              <a:t>‹#›</a:t>
            </a:fld>
            <a:endParaRPr lang="ru-RU"/>
          </a:p>
        </p:txBody>
      </p:sp>
      <p:sp>
        <p:nvSpPr>
          <p:cNvPr id="10" name="Нижний колонтитул 9"/>
          <p:cNvSpPr>
            <a:spLocks noGrp="1"/>
          </p:cNvSpPr>
          <p:nvPr>
            <p:ph type="ftr" sz="quarter" idx="12"/>
          </p:nvPr>
        </p:nvSpPr>
        <p:spPr>
          <a:xfrm>
            <a:off x="1600200" y="6513670"/>
            <a:ext cx="3907464" cy="274320"/>
          </a:xfrm>
        </p:spPr>
        <p:txBody>
          <a:bodyPr vert="horz" rtlCol="0"/>
          <a:lstStyle>
            <a:extLst/>
          </a:lstStyle>
          <a:p>
            <a:endParaRPr lang="ru-RU"/>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Объект 2"/>
          <p:cNvSpPr>
            <a:spLocks noGrp="1"/>
          </p:cNvSpPr>
          <p:nvPr>
            <p:ph sz="half" idx="1"/>
          </p:nvPr>
        </p:nvSpPr>
        <p:spPr>
          <a:xfrm>
            <a:off x="457200" y="1645920"/>
            <a:ext cx="4038600" cy="452628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Объект 3"/>
          <p:cNvSpPr>
            <a:spLocks noGrp="1"/>
          </p:cNvSpPr>
          <p:nvPr>
            <p:ph sz="half" idx="2"/>
          </p:nvPr>
        </p:nvSpPr>
        <p:spPr>
          <a:xfrm>
            <a:off x="4648200" y="1645920"/>
            <a:ext cx="4038600" cy="452628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B4C71EC6-210F-42DE-9C53-41977AD35B3D}" type="datetimeFigureOut">
              <a:rPr lang="ru-RU" smtClean="0"/>
              <a:pPr/>
              <a:t>28.03.2016</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a:xfrm>
            <a:off x="8641080" y="6514568"/>
            <a:ext cx="464288" cy="274320"/>
          </a:xfrm>
        </p:spPr>
        <p:txBody>
          <a:bodyPr/>
          <a:lstStyle>
            <a:extLst/>
          </a:lstStyle>
          <a:p>
            <a:fld id="{B19B0651-EE4F-4900-A07F-96A6BFA9D0F0}" type="slidenum">
              <a:rPr lang="ru-RU" smtClean="0"/>
              <a:pPr/>
              <a:t>‹#›</a:t>
            </a:fld>
            <a:endParaRPr lang="ru-RU"/>
          </a:p>
        </p:txBody>
      </p:sp>
      <p:sp>
        <p:nvSpPr>
          <p:cNvPr id="10" name="Прямоугольник 9"/>
          <p:cNvSpPr/>
          <p:nvPr/>
        </p:nvSpPr>
        <p:spPr>
          <a:xfrm>
            <a:off x="588392" y="1424588"/>
            <a:ext cx="800100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0" name="Прямоугольник 9"/>
          <p:cNvSpPr/>
          <p:nvPr/>
        </p:nvSpPr>
        <p:spPr>
          <a:xfrm>
            <a:off x="616744" y="2165216"/>
            <a:ext cx="37490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b"/>
          <a:lstStyle>
            <a:extLst/>
          </a:lstStyle>
          <a:p>
            <a:pPr algn="ctr" eaLnBrk="1" latinLnBrk="0" hangingPunct="1"/>
            <a:endParaRPr kumimoji="0" lang="en-US"/>
          </a:p>
        </p:txBody>
      </p:sp>
      <p:sp>
        <p:nvSpPr>
          <p:cNvPr id="11" name="Прямоугольник 10"/>
          <p:cNvSpPr/>
          <p:nvPr/>
        </p:nvSpPr>
        <p:spPr>
          <a:xfrm>
            <a:off x="4800600" y="2165216"/>
            <a:ext cx="37490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b"/>
          <a:lstStyle>
            <a:extLst/>
          </a:lstStyle>
          <a:p>
            <a:pPr algn="ctr" eaLnBrk="1" latinLnBrk="0" hangingPunct="1"/>
            <a:endParaRPr kumimoji="0" lang="en-US"/>
          </a:p>
        </p:txBody>
      </p:sp>
      <p:sp>
        <p:nvSpPr>
          <p:cNvPr id="2" name="Заголовок 1"/>
          <p:cNvSpPr>
            <a:spLocks noGrp="1"/>
          </p:cNvSpPr>
          <p:nvPr>
            <p:ph type="title"/>
          </p:nvPr>
        </p:nvSpPr>
        <p:spPr>
          <a:xfrm>
            <a:off x="457200" y="251948"/>
            <a:ext cx="8229600" cy="1143000"/>
          </a:xfrm>
        </p:spPr>
        <p:txBody>
          <a:bodyPr anchor="b"/>
          <a:lstStyle>
            <a:lvl1pPr>
              <a:defRPr/>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457200" y="1535113"/>
            <a:ext cx="4040188" cy="639762"/>
          </a:xfrm>
        </p:spPr>
        <p:txBody>
          <a:bodyPr anchor="b">
            <a:noAutofit/>
          </a:bodyPr>
          <a:lstStyle>
            <a:lvl1pPr marL="91440" indent="0" algn="l">
              <a:spcBef>
                <a:spcPts val="0"/>
              </a:spcBef>
              <a:buNone/>
              <a:defRPr sz="2200" b="0" cap="all" baseline="0"/>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645025" y="1535113"/>
            <a:ext cx="4041775" cy="639762"/>
          </a:xfrm>
        </p:spPr>
        <p:txBody>
          <a:bodyPr anchor="b">
            <a:noAutofit/>
          </a:bodyPr>
          <a:lstStyle>
            <a:lvl1pPr marL="91440" indent="0" algn="l">
              <a:spcBef>
                <a:spcPts val="0"/>
              </a:spcBef>
              <a:buNone/>
              <a:defRPr sz="2200" b="0" cap="all" baseline="0"/>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5" name="Объект 4"/>
          <p:cNvSpPr>
            <a:spLocks noGrp="1"/>
          </p:cNvSpPr>
          <p:nvPr>
            <p:ph sz="quarter" idx="2"/>
          </p:nvPr>
        </p:nvSpPr>
        <p:spPr>
          <a:xfrm>
            <a:off x="457200" y="2362200"/>
            <a:ext cx="4040188" cy="3941763"/>
          </a:xfrm>
        </p:spPr>
        <p:txBody>
          <a:bodyPr lIns="91440"/>
          <a:lstStyle>
            <a:lvl1pPr>
              <a:defRPr sz="2200"/>
            </a:lvl1pPr>
            <a:lvl2pPr>
              <a:defRPr sz="2000"/>
            </a:lvl2pPr>
            <a:lvl3pPr>
              <a:defRPr sz="1800"/>
            </a:lvl3pPr>
            <a:lvl4pPr>
              <a:defRPr sz="1600"/>
            </a:lvl4pPr>
            <a:lvl5pPr>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Объект 5"/>
          <p:cNvSpPr>
            <a:spLocks noGrp="1"/>
          </p:cNvSpPr>
          <p:nvPr>
            <p:ph sz="quarter" idx="4"/>
          </p:nvPr>
        </p:nvSpPr>
        <p:spPr>
          <a:xfrm>
            <a:off x="4645025" y="2362200"/>
            <a:ext cx="4041775" cy="3941763"/>
          </a:xfrm>
        </p:spPr>
        <p:txBody>
          <a:bodyPr/>
          <a:lstStyle>
            <a:lvl1pPr>
              <a:defRPr sz="2200"/>
            </a:lvl1pPr>
            <a:lvl2pPr>
              <a:defRPr sz="2000"/>
            </a:lvl2pPr>
            <a:lvl3pPr>
              <a:defRPr sz="1800"/>
            </a:lvl3pPr>
            <a:lvl4pPr>
              <a:defRPr sz="1600"/>
            </a:lvl4pPr>
            <a:lvl5pPr>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extLst/>
          </a:lstStyle>
          <a:p>
            <a:fld id="{B4C71EC6-210F-42DE-9C53-41977AD35B3D}" type="datetimeFigureOut">
              <a:rPr lang="ru-RU" smtClean="0"/>
              <a:pPr/>
              <a:t>28.03.2016</a:t>
            </a:fld>
            <a:endParaRPr lang="ru-RU"/>
          </a:p>
        </p:txBody>
      </p:sp>
      <p:sp>
        <p:nvSpPr>
          <p:cNvPr id="8" name="Нижний колонтитул 7"/>
          <p:cNvSpPr>
            <a:spLocks noGrp="1"/>
          </p:cNvSpPr>
          <p:nvPr>
            <p:ph type="ftr" sz="quarter" idx="11"/>
          </p:nvPr>
        </p:nvSpPr>
        <p:spPr/>
        <p:txBody>
          <a:bodyPr/>
          <a:lstStyle>
            <a:extLst/>
          </a:lstStyle>
          <a:p>
            <a:endParaRPr lang="ru-RU"/>
          </a:p>
        </p:txBody>
      </p:sp>
      <p:sp>
        <p:nvSpPr>
          <p:cNvPr id="9" name="Номер слайда 8"/>
          <p:cNvSpPr>
            <a:spLocks noGrp="1"/>
          </p:cNvSpPr>
          <p:nvPr>
            <p:ph type="sldNum" sz="quarter" idx="12"/>
          </p:nvPr>
        </p:nvSpPr>
        <p:spPr>
          <a:xfrm>
            <a:off x="8641080" y="6514568"/>
            <a:ext cx="464288" cy="274320"/>
          </a:xfrm>
        </p:spPr>
        <p:txBody>
          <a:bodyPr/>
          <a:lstStyle>
            <a:extLst/>
          </a:lstStyle>
          <a:p>
            <a:fld id="{B19B0651-EE4F-4900-A07F-96A6BFA9D0F0}"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53218"/>
            <a:ext cx="8229600" cy="1143000"/>
          </a:xfrm>
        </p:spPr>
        <p:txBody>
          <a:bodyPr/>
          <a:lstStyle>
            <a:extLst/>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extLst/>
          </a:lstStyle>
          <a:p>
            <a:fld id="{B4C71EC6-210F-42DE-9C53-41977AD35B3D}" type="datetimeFigureOut">
              <a:rPr lang="ru-RU" smtClean="0"/>
              <a:pPr/>
              <a:t>28.03.2016</a:t>
            </a:fld>
            <a:endParaRPr lang="ru-RU"/>
          </a:p>
        </p:txBody>
      </p:sp>
      <p:sp>
        <p:nvSpPr>
          <p:cNvPr id="4" name="Нижний колонтитул 3"/>
          <p:cNvSpPr>
            <a:spLocks noGrp="1"/>
          </p:cNvSpPr>
          <p:nvPr>
            <p:ph type="ftr" sz="quarter" idx="11"/>
          </p:nvPr>
        </p:nvSpPr>
        <p:spPr/>
        <p:txBody>
          <a:bodyPr/>
          <a:lstStyle>
            <a:extLst/>
          </a:lstStyle>
          <a:p>
            <a:endParaRPr lang="ru-RU"/>
          </a:p>
        </p:txBody>
      </p:sp>
      <p:sp>
        <p:nvSpPr>
          <p:cNvPr id="5" name="Номер слайда 4"/>
          <p:cNvSpPr>
            <a:spLocks noGrp="1"/>
          </p:cNvSpPr>
          <p:nvPr>
            <p:ph type="sldNum" sz="quarter" idx="12"/>
          </p:nvPr>
        </p:nvSpPr>
        <p:spPr/>
        <p:txBody>
          <a:bodyPr/>
          <a:lstStyle>
            <a:extLst/>
          </a:lstStyle>
          <a:p>
            <a:fld id="{B19B0651-EE4F-4900-A07F-96A6BFA9D0F0}" type="slidenum">
              <a:rPr lang="ru-RU" smtClean="0"/>
              <a:pPr/>
              <a:t>‹#›</a:t>
            </a:fld>
            <a:endParaRPr lang="ru-RU"/>
          </a:p>
        </p:txBody>
      </p:sp>
      <p:sp>
        <p:nvSpPr>
          <p:cNvPr id="7" name="Прямоугольник 6"/>
          <p:cNvSpPr/>
          <p:nvPr/>
        </p:nvSpPr>
        <p:spPr>
          <a:xfrm>
            <a:off x="588392" y="1424588"/>
            <a:ext cx="800100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extLst/>
          </a:lstStyle>
          <a:p>
            <a:fld id="{B4C71EC6-210F-42DE-9C53-41977AD35B3D}" type="datetimeFigureOut">
              <a:rPr lang="ru-RU" smtClean="0"/>
              <a:pPr/>
              <a:t>28.03.2016</a:t>
            </a:fld>
            <a:endParaRPr lang="ru-RU"/>
          </a:p>
        </p:txBody>
      </p:sp>
      <p:sp>
        <p:nvSpPr>
          <p:cNvPr id="3" name="Нижний колонтитул 2"/>
          <p:cNvSpPr>
            <a:spLocks noGrp="1"/>
          </p:cNvSpPr>
          <p:nvPr>
            <p:ph type="ftr" sz="quarter" idx="11"/>
          </p:nvPr>
        </p:nvSpPr>
        <p:spPr/>
        <p:txBody>
          <a:bodyPr/>
          <a:lstStyle>
            <a:extLst/>
          </a:lstStyle>
          <a:p>
            <a:endParaRPr lang="ru-RU"/>
          </a:p>
        </p:txBody>
      </p:sp>
      <p:sp>
        <p:nvSpPr>
          <p:cNvPr id="4" name="Номер слайда 3"/>
          <p:cNvSpPr>
            <a:spLocks noGrp="1"/>
          </p:cNvSpPr>
          <p:nvPr>
            <p:ph type="sldNum" sz="quarter" idx="12"/>
          </p:nvPr>
        </p:nvSpPr>
        <p:spPr/>
        <p:txBody>
          <a:bodyPr/>
          <a:lstStyle>
            <a:extLst/>
          </a:lstStyle>
          <a:p>
            <a:fld id="{B19B0651-EE4F-4900-A07F-96A6BFA9D0F0}"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bg>
      <p:bgRef idx="1001">
        <a:schemeClr val="bg2"/>
      </p:bgRef>
    </p:bg>
    <p:spTree>
      <p:nvGrpSpPr>
        <p:cNvPr id="1" name=""/>
        <p:cNvGrpSpPr/>
        <p:nvPr/>
      </p:nvGrpSpPr>
      <p:grpSpPr>
        <a:xfrm>
          <a:off x="0" y="0"/>
          <a:ext cx="0" cy="0"/>
          <a:chOff x="0" y="0"/>
          <a:chExt cx="0" cy="0"/>
        </a:xfrm>
      </p:grpSpPr>
      <p:sp>
        <p:nvSpPr>
          <p:cNvPr id="8" name="Прямоугольник 7"/>
          <p:cNvSpPr/>
          <p:nvPr/>
        </p:nvSpPr>
        <p:spPr>
          <a:xfrm>
            <a:off x="5057552" y="1057656"/>
            <a:ext cx="37490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Заголовок 1"/>
          <p:cNvSpPr>
            <a:spLocks noGrp="1"/>
          </p:cNvSpPr>
          <p:nvPr>
            <p:ph type="title"/>
          </p:nvPr>
        </p:nvSpPr>
        <p:spPr>
          <a:xfrm>
            <a:off x="4963136" y="304800"/>
            <a:ext cx="3931920" cy="762000"/>
          </a:xfrm>
        </p:spPr>
        <p:txBody>
          <a:bodyPr anchor="b"/>
          <a:lstStyle>
            <a:lvl1pPr marL="0" algn="r">
              <a:buNone/>
              <a:defRPr sz="2000" b="1"/>
            </a:lvl1pPr>
            <a:extLst/>
          </a:lstStyle>
          <a:p>
            <a:r>
              <a:rPr kumimoji="0" lang="ru-RU" smtClean="0"/>
              <a:t>Образец заголовка</a:t>
            </a:r>
            <a:endParaRPr kumimoji="0" lang="en-US"/>
          </a:p>
        </p:txBody>
      </p:sp>
      <p:sp>
        <p:nvSpPr>
          <p:cNvPr id="3" name="Текст 2"/>
          <p:cNvSpPr>
            <a:spLocks noGrp="1"/>
          </p:cNvSpPr>
          <p:nvPr>
            <p:ph type="body" idx="2"/>
          </p:nvPr>
        </p:nvSpPr>
        <p:spPr>
          <a:xfrm>
            <a:off x="4963136" y="1107560"/>
            <a:ext cx="3931920" cy="1066800"/>
          </a:xfrm>
        </p:spPr>
        <p:txBody>
          <a:bodyPr/>
          <a:lstStyle>
            <a:lvl1pPr marL="0" indent="0" algn="r">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ru-RU" smtClean="0"/>
              <a:t>Образец текста</a:t>
            </a:r>
          </a:p>
        </p:txBody>
      </p:sp>
      <p:sp>
        <p:nvSpPr>
          <p:cNvPr id="4" name="Объект 3"/>
          <p:cNvSpPr>
            <a:spLocks noGrp="1"/>
          </p:cNvSpPr>
          <p:nvPr>
            <p:ph sz="half" idx="1"/>
          </p:nvPr>
        </p:nvSpPr>
        <p:spPr>
          <a:xfrm>
            <a:off x="228600" y="2209800"/>
            <a:ext cx="8666456" cy="3977640"/>
          </a:xfrm>
        </p:spPr>
        <p:txBody>
          <a:bodyPr/>
          <a:lstStyle>
            <a:lvl1pPr marL="292608">
              <a:defRPr sz="3200"/>
            </a:lvl1pPr>
            <a:lvl2pPr marL="594360">
              <a:defRPr sz="2800"/>
            </a:lvl2pPr>
            <a:lvl3pPr marL="822960">
              <a:defRPr sz="2400"/>
            </a:lvl3pPr>
            <a:lvl4pPr marL="1051560">
              <a:defRPr sz="2000"/>
            </a:lvl4pPr>
            <a:lvl5pPr marL="1261872">
              <a:defRPr sz="20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9" name="Дата 8"/>
          <p:cNvSpPr>
            <a:spLocks noGrp="1"/>
          </p:cNvSpPr>
          <p:nvPr>
            <p:ph type="dt" sz="half" idx="10"/>
          </p:nvPr>
        </p:nvSpPr>
        <p:spPr>
          <a:xfrm>
            <a:off x="5562600" y="6513670"/>
            <a:ext cx="3002280" cy="274320"/>
          </a:xfrm>
        </p:spPr>
        <p:txBody>
          <a:bodyPr vert="horz" rtlCol="0"/>
          <a:lstStyle>
            <a:extLst/>
          </a:lstStyle>
          <a:p>
            <a:fld id="{B4C71EC6-210F-42DE-9C53-41977AD35B3D}" type="datetimeFigureOut">
              <a:rPr lang="ru-RU" smtClean="0"/>
              <a:pPr/>
              <a:t>28.03.2016</a:t>
            </a:fld>
            <a:endParaRPr lang="ru-RU"/>
          </a:p>
        </p:txBody>
      </p:sp>
      <p:sp>
        <p:nvSpPr>
          <p:cNvPr id="10" name="Номер слайда 9"/>
          <p:cNvSpPr>
            <a:spLocks noGrp="1"/>
          </p:cNvSpPr>
          <p:nvPr>
            <p:ph type="sldNum" sz="quarter" idx="11"/>
          </p:nvPr>
        </p:nvSpPr>
        <p:spPr>
          <a:xfrm>
            <a:off x="8638952" y="6513670"/>
            <a:ext cx="464288" cy="274320"/>
          </a:xfrm>
        </p:spPr>
        <p:txBody>
          <a:bodyPr vert="horz" rtlCol="0"/>
          <a:lstStyle>
            <a:lvl1pPr>
              <a:defRPr>
                <a:solidFill>
                  <a:schemeClr val="tx2">
                    <a:shade val="90000"/>
                  </a:schemeClr>
                </a:solidFill>
              </a:defRPr>
            </a:lvl1pPr>
            <a:extLst/>
          </a:lstStyle>
          <a:p>
            <a:fld id="{B19B0651-EE4F-4900-A07F-96A6BFA9D0F0}" type="slidenum">
              <a:rPr lang="ru-RU" smtClean="0"/>
              <a:pPr/>
              <a:t>‹#›</a:t>
            </a:fld>
            <a:endParaRPr lang="ru-RU"/>
          </a:p>
        </p:txBody>
      </p:sp>
      <p:sp>
        <p:nvSpPr>
          <p:cNvPr id="11" name="Нижний колонтитул 10"/>
          <p:cNvSpPr>
            <a:spLocks noGrp="1"/>
          </p:cNvSpPr>
          <p:nvPr>
            <p:ph type="ftr" sz="quarter" idx="12"/>
          </p:nvPr>
        </p:nvSpPr>
        <p:spPr>
          <a:xfrm>
            <a:off x="1600200" y="6513670"/>
            <a:ext cx="3907464" cy="274320"/>
          </a:xfrm>
        </p:spPr>
        <p:txBody>
          <a:bodyPr vert="horz" rtlCol="0"/>
          <a:lstStyle>
            <a:extLst/>
          </a:lstStyle>
          <a:p>
            <a:endParaRPr lang="ru-RU"/>
          </a:p>
        </p:txBody>
      </p:sp>
    </p:spTree>
  </p:cSld>
  <p:clrMapOvr>
    <a:overrideClrMapping bg1="dk1" tx1="lt1" bg2="dk2" tx2="lt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40443" y="4724400"/>
            <a:ext cx="5486400" cy="664536"/>
          </a:xfrm>
        </p:spPr>
        <p:txBody>
          <a:bodyPr anchor="b"/>
          <a:lstStyle>
            <a:lvl1pPr marL="0" algn="r">
              <a:buNone/>
              <a:defRPr sz="2000" b="1"/>
            </a:lvl1pPr>
            <a:extLst/>
          </a:lstStyle>
          <a:p>
            <a:r>
              <a:rPr kumimoji="0" lang="ru-RU" smtClean="0"/>
              <a:t>Образец заголовка</a:t>
            </a:r>
            <a:endParaRPr kumimoji="0" lang="en-US"/>
          </a:p>
        </p:txBody>
      </p:sp>
      <p:sp>
        <p:nvSpPr>
          <p:cNvPr id="4" name="Текст 3"/>
          <p:cNvSpPr>
            <a:spLocks noGrp="1"/>
          </p:cNvSpPr>
          <p:nvPr>
            <p:ph type="body" sz="half" idx="2"/>
          </p:nvPr>
        </p:nvSpPr>
        <p:spPr>
          <a:xfrm>
            <a:off x="3040443" y="5388936"/>
            <a:ext cx="5486400" cy="912255"/>
          </a:xfrm>
        </p:spPr>
        <p:txBody>
          <a:bodyPr/>
          <a:lstStyle>
            <a:lvl1pPr marL="0" indent="0" algn="r">
              <a:spcBef>
                <a:spcPts val="0"/>
              </a:spcBef>
              <a:buNone/>
              <a:defRPr sz="1400"/>
            </a:lvl1pPr>
            <a:lvl2pPr>
              <a:defRPr sz="1200"/>
            </a:lvl2pPr>
            <a:lvl3pPr>
              <a:defRPr sz="1000"/>
            </a:lvl3pPr>
            <a:lvl4pPr>
              <a:defRPr sz="900"/>
            </a:lvl4pPr>
            <a:lvl5pPr>
              <a:defRPr sz="900"/>
            </a:lvl5pPr>
            <a:extLst/>
          </a:lstStyle>
          <a:p>
            <a:pPr lvl="0" eaLnBrk="1" latinLnBrk="0" hangingPunct="1"/>
            <a:r>
              <a:rPr kumimoji="0" lang="ru-RU" smtClean="0"/>
              <a:t>Образец текста</a:t>
            </a:r>
          </a:p>
        </p:txBody>
      </p:sp>
      <p:sp>
        <p:nvSpPr>
          <p:cNvPr id="13" name="Рисунок 12"/>
          <p:cNvSpPr>
            <a:spLocks noGrp="1"/>
          </p:cNvSpPr>
          <p:nvPr>
            <p:ph type="pic" idx="1"/>
          </p:nvPr>
        </p:nvSpPr>
        <p:spPr>
          <a:xfrm>
            <a:off x="304800" y="249864"/>
            <a:ext cx="8534400" cy="4343400"/>
          </a:xfrm>
          <a:prstGeom prst="round2DiagRect">
            <a:avLst>
              <a:gd name="adj1" fmla="val 11403"/>
              <a:gd name="adj2" fmla="val 0"/>
            </a:avLst>
          </a:prstGeom>
          <a:solidFill>
            <a:schemeClr val="bg2">
              <a:tint val="85000"/>
              <a:shade val="90000"/>
              <a:satMod val="150000"/>
              <a:alpha val="65000"/>
            </a:schemeClr>
          </a:solidFill>
          <a:ln w="11000" cap="rnd" cmpd="sng" algn="ctr">
            <a:solidFill>
              <a:schemeClr val="bg2">
                <a:tint val="78000"/>
                <a:satMod val="180000"/>
                <a:alpha val="88000"/>
              </a:schemeClr>
            </a:solidFill>
            <a:prstDash val="solid"/>
          </a:ln>
          <a:effectLst>
            <a:innerShdw blurRad="114300">
              <a:srgbClr val="000000">
                <a:alpha val="100000"/>
              </a:srgbClr>
            </a:innerShdw>
          </a:effectLst>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extLst/>
          </a:lstStyle>
          <a:p>
            <a:pPr marL="0" algn="l" rtl="0" eaLnBrk="1" latinLnBrk="0" hangingPunct="1"/>
            <a:r>
              <a:rPr kumimoji="0" lang="ru-RU" smtClean="0">
                <a:solidFill>
                  <a:schemeClr val="lt1"/>
                </a:solidFill>
                <a:latin typeface="+mn-lt"/>
                <a:ea typeface="+mn-ea"/>
                <a:cs typeface="+mn-cs"/>
              </a:rPr>
              <a:t>Вставка рисунка</a:t>
            </a:r>
            <a:endParaRPr kumimoji="0" lang="en-US" dirty="0">
              <a:solidFill>
                <a:schemeClr val="lt1"/>
              </a:solidFill>
              <a:latin typeface="+mn-lt"/>
              <a:ea typeface="+mn-ea"/>
              <a:cs typeface="+mn-cs"/>
            </a:endParaRPr>
          </a:p>
        </p:txBody>
      </p:sp>
      <p:sp>
        <p:nvSpPr>
          <p:cNvPr id="8" name="Дата 7"/>
          <p:cNvSpPr>
            <a:spLocks noGrp="1"/>
          </p:cNvSpPr>
          <p:nvPr>
            <p:ph type="dt" sz="half" idx="10"/>
          </p:nvPr>
        </p:nvSpPr>
        <p:spPr>
          <a:xfrm>
            <a:off x="5562600" y="6509004"/>
            <a:ext cx="3002280" cy="274320"/>
          </a:xfrm>
        </p:spPr>
        <p:txBody>
          <a:bodyPr vert="horz" rtlCol="0"/>
          <a:lstStyle>
            <a:extLst/>
          </a:lstStyle>
          <a:p>
            <a:fld id="{B4C71EC6-210F-42DE-9C53-41977AD35B3D}" type="datetimeFigureOut">
              <a:rPr lang="ru-RU" smtClean="0"/>
              <a:pPr/>
              <a:t>28.03.2016</a:t>
            </a:fld>
            <a:endParaRPr lang="ru-RU"/>
          </a:p>
        </p:txBody>
      </p:sp>
      <p:sp>
        <p:nvSpPr>
          <p:cNvPr id="9" name="Номер слайда 8"/>
          <p:cNvSpPr>
            <a:spLocks noGrp="1"/>
          </p:cNvSpPr>
          <p:nvPr>
            <p:ph type="sldNum" sz="quarter" idx="11"/>
          </p:nvPr>
        </p:nvSpPr>
        <p:spPr>
          <a:xfrm>
            <a:off x="8638952" y="6509004"/>
            <a:ext cx="464288" cy="274320"/>
          </a:xfrm>
        </p:spPr>
        <p:txBody>
          <a:bodyPr vert="horz" rtlCol="0"/>
          <a:lstStyle>
            <a:lvl1pPr>
              <a:defRPr>
                <a:solidFill>
                  <a:schemeClr val="tx2">
                    <a:shade val="90000"/>
                  </a:schemeClr>
                </a:solidFill>
              </a:defRPr>
            </a:lvl1pPr>
            <a:extLst/>
          </a:lstStyle>
          <a:p>
            <a:fld id="{B19B0651-EE4F-4900-A07F-96A6BFA9D0F0}" type="slidenum">
              <a:rPr lang="ru-RU" smtClean="0"/>
              <a:pPr/>
              <a:t>‹#›</a:t>
            </a:fld>
            <a:endParaRPr lang="ru-RU"/>
          </a:p>
        </p:txBody>
      </p:sp>
      <p:sp>
        <p:nvSpPr>
          <p:cNvPr id="10" name="Нижний колонтитул 9"/>
          <p:cNvSpPr>
            <a:spLocks noGrp="1"/>
          </p:cNvSpPr>
          <p:nvPr>
            <p:ph type="ftr" sz="quarter" idx="12"/>
          </p:nvPr>
        </p:nvSpPr>
        <p:spPr>
          <a:xfrm>
            <a:off x="1600200" y="6509004"/>
            <a:ext cx="3907464" cy="274320"/>
          </a:xfrm>
        </p:spPr>
        <p:txBody>
          <a:bodyPr vert="horz" rtlCol="0"/>
          <a:lstStyle>
            <a:extLst/>
          </a:lstStyle>
          <a:p>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Прямоугольник с двумя скругленными противолежащими углами 6"/>
          <p:cNvSpPr/>
          <p:nvPr/>
        </p:nvSpPr>
        <p:spPr>
          <a:xfrm>
            <a:off x="164592" y="147085"/>
            <a:ext cx="8810846" cy="6565392"/>
          </a:xfrm>
          <a:prstGeom prst="round2DiagRect">
            <a:avLst>
              <a:gd name="adj1" fmla="val 11807"/>
              <a:gd name="adj2" fmla="val 0"/>
            </a:avLst>
          </a:prstGeom>
          <a:solidFill>
            <a:schemeClr val="bg2">
              <a:tint val="85000"/>
              <a:shade val="90000"/>
              <a:satMod val="150000"/>
              <a:alpha val="65000"/>
            </a:schemeClr>
          </a:solidFill>
          <a:ln w="11000" cap="rnd" cmpd="sng" algn="ctr">
            <a:solidFill>
              <a:schemeClr val="bg2">
                <a:tint val="78000"/>
                <a:satMod val="180000"/>
                <a:alpha val="88000"/>
              </a:schemeClr>
            </a:solidFill>
            <a:prstDash val="solid"/>
          </a:ln>
          <a:effectLst>
            <a:innerShdw blurRad="114300">
              <a:srgbClr val="000000">
                <a:alpha val="100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3" name="Нижний колонтитул 2"/>
          <p:cNvSpPr>
            <a:spLocks noGrp="1"/>
          </p:cNvSpPr>
          <p:nvPr>
            <p:ph type="ftr" sz="quarter" idx="3"/>
          </p:nvPr>
        </p:nvSpPr>
        <p:spPr>
          <a:xfrm>
            <a:off x="1295400" y="6400800"/>
            <a:ext cx="4212264" cy="274320"/>
          </a:xfrm>
          <a:prstGeom prst="rect">
            <a:avLst/>
          </a:prstGeom>
        </p:spPr>
        <p:txBody>
          <a:bodyPr/>
          <a:lstStyle>
            <a:lvl1pPr algn="r" eaLnBrk="1" latinLnBrk="0" hangingPunct="1">
              <a:defRPr kumimoji="0" sz="1300">
                <a:solidFill>
                  <a:schemeClr val="bg2">
                    <a:tint val="60000"/>
                    <a:satMod val="155000"/>
                  </a:schemeClr>
                </a:solidFill>
              </a:defRPr>
            </a:lvl1pPr>
            <a:extLst/>
          </a:lstStyle>
          <a:p>
            <a:endParaRPr lang="ru-RU"/>
          </a:p>
        </p:txBody>
      </p:sp>
      <p:sp>
        <p:nvSpPr>
          <p:cNvPr id="14" name="Дата 13"/>
          <p:cNvSpPr>
            <a:spLocks noGrp="1"/>
          </p:cNvSpPr>
          <p:nvPr>
            <p:ph type="dt" sz="half" idx="2"/>
          </p:nvPr>
        </p:nvSpPr>
        <p:spPr>
          <a:xfrm>
            <a:off x="5562600" y="6400800"/>
            <a:ext cx="3002280" cy="274320"/>
          </a:xfrm>
          <a:prstGeom prst="rect">
            <a:avLst/>
          </a:prstGeom>
        </p:spPr>
        <p:txBody>
          <a:bodyPr/>
          <a:lstStyle>
            <a:lvl1pPr algn="l" eaLnBrk="1" latinLnBrk="0" hangingPunct="1">
              <a:defRPr kumimoji="0" sz="1300">
                <a:solidFill>
                  <a:schemeClr val="bg2">
                    <a:tint val="60000"/>
                    <a:satMod val="155000"/>
                  </a:schemeClr>
                </a:solidFill>
              </a:defRPr>
            </a:lvl1pPr>
            <a:extLst/>
          </a:lstStyle>
          <a:p>
            <a:fld id="{B4C71EC6-210F-42DE-9C53-41977AD35B3D}" type="datetimeFigureOut">
              <a:rPr lang="ru-RU" smtClean="0"/>
              <a:pPr/>
              <a:t>28.03.2016</a:t>
            </a:fld>
            <a:endParaRPr lang="ru-RU"/>
          </a:p>
        </p:txBody>
      </p:sp>
      <p:sp>
        <p:nvSpPr>
          <p:cNvPr id="23" name="Номер слайда 22"/>
          <p:cNvSpPr>
            <a:spLocks noGrp="1"/>
          </p:cNvSpPr>
          <p:nvPr>
            <p:ph type="sldNum" sz="quarter" idx="4"/>
          </p:nvPr>
        </p:nvSpPr>
        <p:spPr>
          <a:xfrm>
            <a:off x="8638952" y="6514568"/>
            <a:ext cx="464288" cy="274320"/>
          </a:xfrm>
          <a:prstGeom prst="rect">
            <a:avLst/>
          </a:prstGeom>
        </p:spPr>
        <p:txBody>
          <a:bodyPr anchor="ctr"/>
          <a:lstStyle>
            <a:lvl1pPr algn="r" eaLnBrk="1" latinLnBrk="0" hangingPunct="1">
              <a:defRPr kumimoji="0" sz="1600">
                <a:solidFill>
                  <a:schemeClr val="tx2">
                    <a:shade val="90000"/>
                  </a:schemeClr>
                </a:solidFill>
                <a:effectLst/>
              </a:defRPr>
            </a:lvl1pPr>
            <a:extLst/>
          </a:lstStyle>
          <a:p>
            <a:fld id="{B19B0651-EE4F-4900-A07F-96A6BFA9D0F0}" type="slidenum">
              <a:rPr lang="ru-RU" smtClean="0"/>
              <a:pPr/>
              <a:t>‹#›</a:t>
            </a:fld>
            <a:endParaRPr lang="ru-RU"/>
          </a:p>
        </p:txBody>
      </p:sp>
      <p:sp>
        <p:nvSpPr>
          <p:cNvPr id="22" name="Заголовок 21"/>
          <p:cNvSpPr>
            <a:spLocks noGrp="1"/>
          </p:cNvSpPr>
          <p:nvPr>
            <p:ph type="title"/>
          </p:nvPr>
        </p:nvSpPr>
        <p:spPr>
          <a:xfrm>
            <a:off x="457200" y="253536"/>
            <a:ext cx="8229600" cy="1143000"/>
          </a:xfrm>
          <a:prstGeom prst="rect">
            <a:avLst/>
          </a:prstGeom>
        </p:spPr>
        <p:txBody>
          <a:bodyPr rIns="91440" anchor="b">
            <a:normAutofit/>
            <a:scene3d>
              <a:camera prst="orthographicFront"/>
              <a:lightRig rig="soft" dir="t">
                <a:rot lat="0" lon="0" rev="2400000"/>
              </a:lightRig>
            </a:scene3d>
            <a:sp3d>
              <a:bevelT w="19050" h="12700"/>
            </a:sp3d>
          </a:bodyPr>
          <a:lstStyle>
            <a:extLst/>
          </a:lstStyle>
          <a:p>
            <a:r>
              <a:rPr kumimoji="0" lang="ru-RU" smtClean="0"/>
              <a:t>Образец заголовка</a:t>
            </a:r>
            <a:endParaRPr kumimoji="0" lang="en-US"/>
          </a:p>
        </p:txBody>
      </p:sp>
      <p:sp>
        <p:nvSpPr>
          <p:cNvPr id="13" name="Текст 12"/>
          <p:cNvSpPr>
            <a:spLocks noGrp="1"/>
          </p:cNvSpPr>
          <p:nvPr>
            <p:ph type="body" idx="1"/>
          </p:nvPr>
        </p:nvSpPr>
        <p:spPr>
          <a:xfrm>
            <a:off x="457200" y="1646237"/>
            <a:ext cx="8229600" cy="4526280"/>
          </a:xfrm>
          <a:prstGeom prst="rect">
            <a:avLst/>
          </a:prstGeom>
        </p:spPr>
        <p:txBody>
          <a:bodyPr>
            <a:normAutofit/>
          </a:bodyPr>
          <a:lstStyle>
            <a:extLst/>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Tree>
  </p:cSld>
  <p:clrMap bg1="dk1" tx1="lt1" bg2="dk2" tx2="lt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marL="54864" algn="r" rtl="0" eaLnBrk="1" latinLnBrk="0" hangingPunct="1">
        <a:spcBef>
          <a:spcPct val="0"/>
        </a:spcBef>
        <a:buNone/>
        <a:defRPr kumimoji="0" sz="4600" kern="1200">
          <a:solidFill>
            <a:schemeClr val="tx2">
              <a:tint val="100000"/>
              <a:shade val="90000"/>
              <a:satMod val="250000"/>
              <a:alpha val="100000"/>
            </a:schemeClr>
          </a:solidFill>
          <a:effectLst>
            <a:outerShdw blurRad="38100" dist="25500" dir="5400000" algn="tl" rotWithShape="0">
              <a:srgbClr val="000000">
                <a:satMod val="180000"/>
                <a:alpha val="75000"/>
              </a:srgbClr>
            </a:outerShdw>
          </a:effectLst>
          <a:latin typeface="+mj-lt"/>
          <a:ea typeface="+mj-ea"/>
          <a:cs typeface="+mj-cs"/>
        </a:defRPr>
      </a:lvl1pPr>
      <a:extLst/>
    </p:titleStyle>
    <p:bodyStyle>
      <a:lvl1pPr marL="292100" indent="-292100" algn="l" rtl="0" eaLnBrk="1" latinLnBrk="0" hangingPunct="1">
        <a:spcBef>
          <a:spcPts val="0"/>
        </a:spcBef>
        <a:buClr>
          <a:schemeClr val="accent1"/>
        </a:buClr>
        <a:buSzPct val="70000"/>
        <a:buFont typeface="Wingdings 2"/>
        <a:buChar char=""/>
        <a:defRPr kumimoji="0" sz="3200" kern="1200">
          <a:solidFill>
            <a:schemeClr val="tx1"/>
          </a:solidFill>
          <a:latin typeface="+mn-lt"/>
          <a:ea typeface="+mn-ea"/>
          <a:cs typeface="+mn-cs"/>
        </a:defRPr>
      </a:lvl1pPr>
      <a:lvl2pPr marL="640080" indent="-228600" algn="l" rtl="0" eaLnBrk="1" latinLnBrk="0" hangingPunct="1">
        <a:spcBef>
          <a:spcPts val="400"/>
        </a:spcBef>
        <a:buClr>
          <a:schemeClr val="accent2"/>
        </a:buClr>
        <a:buSzPct val="90000"/>
        <a:buFontTx/>
        <a:buChar char="•"/>
        <a:defRPr kumimoji="0" sz="2600" kern="1200">
          <a:solidFill>
            <a:schemeClr val="tx1"/>
          </a:solidFill>
          <a:latin typeface="+mn-lt"/>
          <a:ea typeface="+mn-ea"/>
          <a:cs typeface="+mn-cs"/>
        </a:defRPr>
      </a:lvl2pPr>
      <a:lvl3pPr marL="822960" indent="-192024" algn="l" rtl="0" eaLnBrk="1" latinLnBrk="0" hangingPunct="1">
        <a:spcBef>
          <a:spcPts val="400"/>
        </a:spcBef>
        <a:buClr>
          <a:schemeClr val="accent3"/>
        </a:buClr>
        <a:buSzPct val="100000"/>
        <a:buFont typeface="Wingdings 2"/>
        <a:buChar char=""/>
        <a:defRPr kumimoji="0" sz="2300" kern="1200">
          <a:solidFill>
            <a:schemeClr val="tx1"/>
          </a:solidFill>
          <a:latin typeface="+mn-lt"/>
          <a:ea typeface="+mn-ea"/>
          <a:cs typeface="+mn-cs"/>
        </a:defRPr>
      </a:lvl3pPr>
      <a:lvl4pPr marL="1005840" indent="-182880" algn="l" rtl="0" eaLnBrk="1" latinLnBrk="0" hangingPunct="1">
        <a:spcBef>
          <a:spcPts val="400"/>
        </a:spcBef>
        <a:buClr>
          <a:schemeClr val="accent3"/>
        </a:buClr>
        <a:buSzPct val="100000"/>
        <a:buFont typeface="Wingdings 2"/>
        <a:buChar char=""/>
        <a:defRPr kumimoji="0" sz="2000" kern="1200">
          <a:solidFill>
            <a:schemeClr val="tx1"/>
          </a:solidFill>
          <a:latin typeface="+mn-lt"/>
          <a:ea typeface="+mn-ea"/>
          <a:cs typeface="+mn-cs"/>
        </a:defRPr>
      </a:lvl4pPr>
      <a:lvl5pPr marL="1188720" indent="-182880" algn="l" rtl="0" eaLnBrk="1" latinLnBrk="0" hangingPunct="1">
        <a:spcBef>
          <a:spcPts val="400"/>
        </a:spcBef>
        <a:buClr>
          <a:schemeClr val="accent3"/>
        </a:buClr>
        <a:buSzPct val="100000"/>
        <a:buFont typeface="Wingdings 2"/>
        <a:buChar char=""/>
        <a:defRPr kumimoji="0" sz="1900" kern="1200">
          <a:solidFill>
            <a:schemeClr val="tx1"/>
          </a:solidFill>
          <a:latin typeface="+mn-lt"/>
          <a:ea typeface="+mn-ea"/>
          <a:cs typeface="+mn-cs"/>
        </a:defRPr>
      </a:lvl5pPr>
      <a:lvl6pPr marL="1371600" indent="-173736" algn="l" rtl="0" eaLnBrk="1" latinLnBrk="0" hangingPunct="1">
        <a:spcBef>
          <a:spcPts val="400"/>
        </a:spcBef>
        <a:buClr>
          <a:schemeClr val="accent4"/>
        </a:buClr>
        <a:buFont typeface="Wingdings 2"/>
        <a:buChar char=""/>
        <a:defRPr kumimoji="0" sz="1800" kern="1200" baseline="0">
          <a:solidFill>
            <a:schemeClr val="tx1"/>
          </a:solidFill>
          <a:latin typeface="+mn-lt"/>
          <a:ea typeface="+mn-ea"/>
          <a:cs typeface="+mn-cs"/>
        </a:defRPr>
      </a:lvl6pPr>
      <a:lvl7pPr marL="1554480" indent="-173736" algn="l" rtl="0"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7pPr>
      <a:lvl8pPr marL="1737360" indent="-173736" algn="l" rtl="0"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8pPr>
      <a:lvl9pPr marL="1920240" indent="-173736" algn="l" rtl="0"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algn="ctr"/>
            <a:r>
              <a:rPr lang="sq-AL" b="1" dirty="0"/>
              <a:t>Türkmenleriň goňşy döwletler bilen gatnaşygy</a:t>
            </a:r>
            <a:r>
              <a:rPr lang="sq-AL" b="1" dirty="0" smtClean="0"/>
              <a:t>.</a:t>
            </a:r>
            <a:endParaRPr lang="ru-RU" dirty="0"/>
          </a:p>
        </p:txBody>
      </p:sp>
      <p:sp>
        <p:nvSpPr>
          <p:cNvPr id="3" name="Объект 2"/>
          <p:cNvSpPr>
            <a:spLocks noGrp="1"/>
          </p:cNvSpPr>
          <p:nvPr>
            <p:ph idx="1"/>
          </p:nvPr>
        </p:nvSpPr>
        <p:spPr>
          <a:xfrm>
            <a:off x="107504" y="1700808"/>
            <a:ext cx="8928992" cy="4807099"/>
          </a:xfrm>
        </p:spPr>
        <p:txBody>
          <a:bodyPr>
            <a:normAutofit/>
          </a:bodyPr>
          <a:lstStyle/>
          <a:p>
            <a:pPr algn="ctr"/>
            <a:r>
              <a:rPr lang="sq-AL" sz="3600" b="1" dirty="0" smtClean="0"/>
              <a:t>Meýilnama</a:t>
            </a:r>
            <a:r>
              <a:rPr lang="sq-AL" sz="3600" b="1" dirty="0"/>
              <a:t>:</a:t>
            </a:r>
            <a:endParaRPr lang="ru-RU" sz="3600" dirty="0"/>
          </a:p>
          <a:p>
            <a:pPr lvl="0"/>
            <a:r>
              <a:rPr lang="sq-AL" sz="3600" b="1" dirty="0"/>
              <a:t>XVI asyrda türkmen </a:t>
            </a:r>
            <a:r>
              <a:rPr lang="sq-AL" sz="3600" b="1" dirty="0" smtClean="0"/>
              <a:t>tire</a:t>
            </a:r>
            <a:r>
              <a:rPr lang="tk-TM" sz="3600" b="1" dirty="0" smtClean="0"/>
              <a:t>-</a:t>
            </a:r>
            <a:r>
              <a:rPr lang="sq-AL" sz="3600" b="1" dirty="0" smtClean="0"/>
              <a:t>taýpalarynyň </a:t>
            </a:r>
            <a:r>
              <a:rPr lang="sq-AL" sz="3600" b="1" dirty="0"/>
              <a:t>ýerleşişi.</a:t>
            </a:r>
            <a:endParaRPr lang="ru-RU" sz="3600" dirty="0"/>
          </a:p>
          <a:p>
            <a:pPr lvl="0"/>
            <a:r>
              <a:rPr lang="sq-AL" sz="3600" b="1" dirty="0"/>
              <a:t>Türkmenleriň Hywa</a:t>
            </a:r>
            <a:r>
              <a:rPr lang="ru-RU" sz="3600" b="1" dirty="0"/>
              <a:t> </a:t>
            </a:r>
            <a:r>
              <a:rPr lang="ru-RU" sz="3600" b="1" dirty="0" err="1"/>
              <a:t>we</a:t>
            </a:r>
            <a:r>
              <a:rPr lang="ru-RU" sz="3600" b="1" dirty="0"/>
              <a:t> </a:t>
            </a:r>
            <a:r>
              <a:rPr lang="sq-AL" sz="3600" b="1" dirty="0"/>
              <a:t>Buhara </a:t>
            </a:r>
            <a:r>
              <a:rPr lang="ru-RU" sz="3600" b="1" dirty="0" err="1"/>
              <a:t>bilen</a:t>
            </a:r>
            <a:r>
              <a:rPr lang="ru-RU" sz="3600" b="1" dirty="0"/>
              <a:t> </a:t>
            </a:r>
            <a:r>
              <a:rPr lang="ru-RU" sz="3600" b="1" dirty="0" err="1"/>
              <a:t>gatnaşyklary</a:t>
            </a:r>
            <a:r>
              <a:rPr lang="ru-RU" sz="3600" b="1" dirty="0"/>
              <a:t>. </a:t>
            </a:r>
            <a:endParaRPr lang="ru-RU" sz="3600" dirty="0"/>
          </a:p>
          <a:p>
            <a:pPr lvl="0"/>
            <a:r>
              <a:rPr lang="sq-AL" sz="3600" b="1" dirty="0"/>
              <a:t>Türkmenleriň Eýran bilen gatnaşygy. Aba Serdaryň gozgalaňy</a:t>
            </a:r>
            <a:r>
              <a:rPr lang="sq-AL" sz="3600" b="1" dirty="0" smtClean="0"/>
              <a:t>.</a:t>
            </a:r>
            <a:endParaRPr lang="ru-RU" sz="3600" dirty="0"/>
          </a:p>
        </p:txBody>
      </p:sp>
    </p:spTree>
    <p:extLst>
      <p:ext uri="{BB962C8B-B14F-4D97-AF65-F5344CB8AC3E}">
        <p14:creationId xmlns:p14="http://schemas.microsoft.com/office/powerpoint/2010/main" xmlns="" val="2947189499"/>
      </p:ext>
    </p:extLst>
  </p:cSld>
  <p:clrMapOvr>
    <a:masterClrMapping/>
  </p:clrMapOvr>
  <mc:AlternateContent xmlns:mc="http://schemas.openxmlformats.org/markup-compatibility/2006">
    <mc:Choice xmlns:p14="http://schemas.microsoft.com/office/powerpoint/2010/main" xmlns="" Requires="p14">
      <p:transition spd="slow" p14:dur="800">
        <p:circle/>
      </p:transition>
    </mc:Choice>
    <mc:Fallback>
      <p:transition spd="slow">
        <p:circl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7504" y="253536"/>
            <a:ext cx="9036496" cy="511168"/>
          </a:xfrm>
        </p:spPr>
        <p:txBody>
          <a:bodyPr>
            <a:noAutofit/>
          </a:bodyPr>
          <a:lstStyle/>
          <a:p>
            <a:pPr lvl="0" algn="ctr"/>
            <a:r>
              <a:rPr lang="tk-TM" sz="2800" b="1" dirty="0" smtClean="0">
                <a:solidFill>
                  <a:srgbClr val="FFFF00"/>
                </a:solidFill>
              </a:rPr>
              <a:t>1.</a:t>
            </a:r>
            <a:r>
              <a:rPr lang="sq-AL" sz="2800" b="1" dirty="0" smtClean="0">
                <a:solidFill>
                  <a:srgbClr val="FFFF00"/>
                </a:solidFill>
              </a:rPr>
              <a:t>XVI </a:t>
            </a:r>
            <a:r>
              <a:rPr lang="sq-AL" sz="2800" b="1" dirty="0">
                <a:solidFill>
                  <a:srgbClr val="FFFF00"/>
                </a:solidFill>
              </a:rPr>
              <a:t>asyrda türkmen tire</a:t>
            </a:r>
            <a:r>
              <a:rPr lang="tk-TM" sz="2800" b="1" dirty="0">
                <a:solidFill>
                  <a:srgbClr val="FFFF00"/>
                </a:solidFill>
              </a:rPr>
              <a:t>-</a:t>
            </a:r>
            <a:r>
              <a:rPr lang="sq-AL" sz="2800" b="1" dirty="0">
                <a:solidFill>
                  <a:srgbClr val="FFFF00"/>
                </a:solidFill>
              </a:rPr>
              <a:t>taýpalarynyň ýerleşişi</a:t>
            </a:r>
            <a:r>
              <a:rPr lang="sq-AL" sz="2800" b="1" dirty="0" smtClean="0">
                <a:solidFill>
                  <a:srgbClr val="FFFF00"/>
                </a:solidFill>
              </a:rPr>
              <a:t>.</a:t>
            </a:r>
            <a:endParaRPr lang="ru-RU" sz="2800" dirty="0">
              <a:solidFill>
                <a:srgbClr val="FFFF00"/>
              </a:solidFill>
            </a:endParaRPr>
          </a:p>
        </p:txBody>
      </p:sp>
      <p:sp>
        <p:nvSpPr>
          <p:cNvPr id="3" name="Объект 2"/>
          <p:cNvSpPr>
            <a:spLocks noGrp="1"/>
          </p:cNvSpPr>
          <p:nvPr>
            <p:ph idx="1"/>
          </p:nvPr>
        </p:nvSpPr>
        <p:spPr>
          <a:xfrm>
            <a:off x="179512" y="908720"/>
            <a:ext cx="8784976" cy="5688632"/>
          </a:xfrm>
        </p:spPr>
        <p:txBody>
          <a:bodyPr>
            <a:normAutofit fontScale="92500"/>
          </a:bodyPr>
          <a:lstStyle/>
          <a:p>
            <a:pPr algn="just"/>
            <a:r>
              <a:rPr lang="sq-AL" b="1" dirty="0"/>
              <a:t>XVI asyrda türkmen tire-taýpalary Hazar deňziniň gündogar kenarynda Etrek-Gürgen boýlarynda, Kiçi we Uly Balkan daglarynyň töwereklerinde, Uzboýuň akymynyň ugurlarynda ýaşapdyrlar. Ahal, Etek, Tejen, Mary etraplarynda-da gadymdan türkmen taýpalary oturypdyr. Etrek-Gürgen boýlarynda ýaşan türkmenlere XVI asyrda </a:t>
            </a:r>
            <a:r>
              <a:rPr lang="sq-AL" b="1" i="1" dirty="0"/>
              <a:t>"söýünhan "</a:t>
            </a:r>
            <a:r>
              <a:rPr lang="sq-AL" b="1" dirty="0"/>
              <a:t> türkmenleri ýa-da "ýaka" türkmenleri diýipdirler. "Söýünhan" ady Altyn Ordanyň düýbüni tutan Baty hanyň ady bilen baglydyr. </a:t>
            </a:r>
            <a:endParaRPr lang="ru-RU" b="1" dirty="0"/>
          </a:p>
        </p:txBody>
      </p:sp>
    </p:spTree>
    <p:extLst>
      <p:ext uri="{BB962C8B-B14F-4D97-AF65-F5344CB8AC3E}">
        <p14:creationId xmlns:p14="http://schemas.microsoft.com/office/powerpoint/2010/main" xmlns="" val="317837840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G:\TJDÖ\Taryhy   suratlar\BAYCHIP\ttttt TYOMNY.JPG"/>
          <p:cNvPicPr>
            <a:picLocks noGrp="1" noChangeAspect="1" noChangeArrowheads="1"/>
          </p:cNvPicPr>
          <p:nvPr>
            <p:ph idx="1"/>
          </p:nvPr>
        </p:nvPicPr>
        <p:blipFill>
          <a:blip r:embed="rId2" cstate="print"/>
          <a:srcRect/>
          <a:stretch>
            <a:fillRect/>
          </a:stretch>
        </p:blipFill>
        <p:spPr bwMode="auto">
          <a:xfrm>
            <a:off x="179512" y="404664"/>
            <a:ext cx="8712968" cy="6408712"/>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Tree>
    <p:extLst>
      <p:ext uri="{BB962C8B-B14F-4D97-AF65-F5344CB8AC3E}">
        <p14:creationId xmlns:p14="http://schemas.microsoft.com/office/powerpoint/2010/main" xmlns="" val="24594642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260648"/>
            <a:ext cx="8435280" cy="6480720"/>
          </a:xfrm>
        </p:spPr>
        <p:txBody>
          <a:bodyPr>
            <a:normAutofit/>
          </a:bodyPr>
          <a:lstStyle/>
          <a:p>
            <a:pPr algn="just"/>
            <a:r>
              <a:rPr lang="sq-AL" b="1" dirty="0"/>
              <a:t>XVI asyryň ortalarynda salyrlaryň taýpa birleşmesi dargap, "içki" salyr we "daşky" salyr atlary bilen gabat gelýärler. Içki salyrlara, salyrlaryň öz taýpasy, daşky salyrlara ärsary, saryk, teke, ýomut we başga taýpalary giripdir. Içki salyrlar Balkan daglarynyň töwereginde esenhan türkmenleri bilen golaý ýaşapdyrlar. Daşky ýa-da horasanly salyrlar Köpetdag eteklerine süýşüp gelipdirler. Salyrlaryň birleşmesiniň esasyny salyrlar bilen ärsarylaryň düzendigini Abulgazy hem belläp geçýär.</a:t>
            </a:r>
            <a:endParaRPr lang="ru-RU" b="1" dirty="0"/>
          </a:p>
        </p:txBody>
      </p:sp>
    </p:spTree>
    <p:extLst>
      <p:ext uri="{BB962C8B-B14F-4D97-AF65-F5344CB8AC3E}">
        <p14:creationId xmlns:p14="http://schemas.microsoft.com/office/powerpoint/2010/main" xmlns="" val="330077132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1520" y="253536"/>
            <a:ext cx="8784976" cy="1143000"/>
          </a:xfrm>
        </p:spPr>
        <p:txBody>
          <a:bodyPr>
            <a:noAutofit/>
          </a:bodyPr>
          <a:lstStyle/>
          <a:p>
            <a:pPr lvl="0" algn="ctr"/>
            <a:r>
              <a:rPr lang="sq-AL" sz="3200" b="1" dirty="0"/>
              <a:t>Türkmenleriň Hywa</a:t>
            </a:r>
            <a:r>
              <a:rPr lang="ru-RU" sz="3200" b="1" dirty="0"/>
              <a:t> </a:t>
            </a:r>
            <a:r>
              <a:rPr lang="ru-RU" sz="3200" b="1" dirty="0" err="1"/>
              <a:t>we</a:t>
            </a:r>
            <a:r>
              <a:rPr lang="ru-RU" sz="3200" b="1" dirty="0"/>
              <a:t> </a:t>
            </a:r>
            <a:r>
              <a:rPr lang="sq-AL" sz="3200" b="1" dirty="0"/>
              <a:t>Buhara </a:t>
            </a:r>
            <a:r>
              <a:rPr lang="ru-RU" sz="3200" b="1" dirty="0" err="1"/>
              <a:t>bilen</a:t>
            </a:r>
            <a:r>
              <a:rPr lang="ru-RU" sz="3200" b="1" dirty="0"/>
              <a:t> </a:t>
            </a:r>
            <a:r>
              <a:rPr lang="ru-RU" sz="3200" b="1" dirty="0" err="1"/>
              <a:t>gatnaşyklary</a:t>
            </a:r>
            <a:r>
              <a:rPr lang="ru-RU" sz="3200" b="1" dirty="0" smtClean="0"/>
              <a:t>.</a:t>
            </a:r>
            <a:endParaRPr lang="ru-RU" sz="3200" dirty="0"/>
          </a:p>
        </p:txBody>
      </p:sp>
      <p:sp>
        <p:nvSpPr>
          <p:cNvPr id="3" name="Объект 2"/>
          <p:cNvSpPr>
            <a:spLocks noGrp="1"/>
          </p:cNvSpPr>
          <p:nvPr>
            <p:ph idx="1"/>
          </p:nvPr>
        </p:nvSpPr>
        <p:spPr>
          <a:xfrm>
            <a:off x="214282" y="1357298"/>
            <a:ext cx="8786874" cy="5286411"/>
          </a:xfrm>
        </p:spPr>
        <p:txBody>
          <a:bodyPr>
            <a:normAutofit fontScale="85000" lnSpcReduction="10000"/>
          </a:bodyPr>
          <a:lstStyle/>
          <a:p>
            <a:pPr algn="just"/>
            <a:r>
              <a:rPr lang="tk-TM" dirty="0" smtClean="0"/>
              <a:t>Şeýbanynyň</a:t>
            </a:r>
            <a:r>
              <a:rPr lang="en-US" dirty="0" smtClean="0"/>
              <a:t> </a:t>
            </a:r>
            <a:r>
              <a:rPr lang="tk-TM" dirty="0" smtClean="0"/>
              <a:t>neslinden </a:t>
            </a:r>
            <a:r>
              <a:rPr lang="tk-TM" dirty="0" smtClean="0"/>
              <a:t>Ubeýdulla han (1530 - 1539 ý.) döwletiniň paýtagtyny </a:t>
            </a:r>
            <a:r>
              <a:rPr lang="tk-TM" dirty="0" smtClean="0"/>
              <a:t>Samarkantdan</a:t>
            </a:r>
            <a:r>
              <a:rPr lang="en-US" dirty="0" smtClean="0"/>
              <a:t> </a:t>
            </a:r>
            <a:r>
              <a:rPr lang="tk-TM" dirty="0" smtClean="0"/>
              <a:t>Buhara </a:t>
            </a:r>
            <a:r>
              <a:rPr lang="tk-TM" dirty="0" smtClean="0"/>
              <a:t>geçirýär. Mawerannahrda dörän döwleti </a:t>
            </a:r>
            <a:r>
              <a:rPr lang="tk-TM" dirty="0" smtClean="0"/>
              <a:t>mundan</a:t>
            </a:r>
            <a:r>
              <a:rPr lang="en-US" dirty="0" smtClean="0"/>
              <a:t> </a:t>
            </a:r>
            <a:r>
              <a:rPr lang="tk-TM" dirty="0" smtClean="0"/>
              <a:t>beýläk </a:t>
            </a:r>
            <a:r>
              <a:rPr lang="tk-TM" i="1" dirty="0" smtClean="0"/>
              <a:t>Buhara emirligi diýip atlandyrylyp başlanýar</a:t>
            </a:r>
            <a:r>
              <a:rPr lang="tk-TM" i="1" dirty="0" smtClean="0"/>
              <a:t>.</a:t>
            </a:r>
            <a:r>
              <a:rPr lang="tk-TM" dirty="0" smtClean="0"/>
              <a:t> 1524-nji ýylda şa </a:t>
            </a:r>
            <a:r>
              <a:rPr lang="tk-TM" dirty="0" smtClean="0"/>
              <a:t>Ysmaýyl</a:t>
            </a:r>
            <a:r>
              <a:rPr lang="en-US" dirty="0" smtClean="0"/>
              <a:t> </a:t>
            </a:r>
            <a:r>
              <a:rPr lang="tk-TM" dirty="0" smtClean="0"/>
              <a:t>aradan </a:t>
            </a:r>
            <a:r>
              <a:rPr lang="tk-TM" dirty="0" smtClean="0"/>
              <a:t>çykandan soň, türkmenler Sarygamyş, Balkan, Köpetdag </a:t>
            </a:r>
            <a:r>
              <a:rPr lang="tk-TM" dirty="0" smtClean="0"/>
              <a:t>eteklerine</a:t>
            </a:r>
            <a:r>
              <a:rPr lang="en-US" dirty="0" smtClean="0"/>
              <a:t> </a:t>
            </a:r>
            <a:r>
              <a:rPr lang="tk-TM" dirty="0" smtClean="0"/>
              <a:t>çekilip</a:t>
            </a:r>
            <a:r>
              <a:rPr lang="tk-TM" dirty="0" smtClean="0"/>
              <a:t>, Horezm hanlaryna boýun egmän ýaşapdyrlar. </a:t>
            </a:r>
            <a:r>
              <a:rPr lang="tk-TM" dirty="0" smtClean="0"/>
              <a:t>Şeýle</a:t>
            </a:r>
            <a:r>
              <a:rPr lang="en-US" dirty="0" smtClean="0"/>
              <a:t> </a:t>
            </a:r>
            <a:r>
              <a:rPr lang="tk-TM" dirty="0" smtClean="0"/>
              <a:t>ýag</a:t>
            </a:r>
            <a:r>
              <a:rPr lang="en-US" dirty="0" smtClean="0"/>
              <a:t>d</a:t>
            </a:r>
            <a:r>
              <a:rPr lang="tk-TM" dirty="0" smtClean="0"/>
              <a:t>aý </a:t>
            </a:r>
            <a:r>
              <a:rPr lang="tk-TM" dirty="0" smtClean="0"/>
              <a:t>100 ýyla golaý dowam edipdir. Diňe </a:t>
            </a:r>
            <a:r>
              <a:rPr lang="tk-TM" dirty="0" smtClean="0"/>
              <a:t>1642</a:t>
            </a:r>
            <a:r>
              <a:rPr lang="en-US" dirty="0" smtClean="0"/>
              <a:t>-</a:t>
            </a:r>
            <a:r>
              <a:rPr lang="tk-TM" dirty="0" smtClean="0"/>
              <a:t>1662-nji ýyllardahan </a:t>
            </a:r>
            <a:r>
              <a:rPr lang="tk-TM" dirty="0" smtClean="0"/>
              <a:t>bolan </a:t>
            </a:r>
            <a:r>
              <a:rPr lang="tk-TM" dirty="0" smtClean="0"/>
              <a:t>Abulga</a:t>
            </a:r>
            <a:r>
              <a:rPr lang="en-US" dirty="0" smtClean="0"/>
              <a:t>z</a:t>
            </a:r>
            <a:r>
              <a:rPr lang="tk-TM" dirty="0" smtClean="0"/>
              <a:t>a Hore</a:t>
            </a:r>
            <a:r>
              <a:rPr lang="en-US" dirty="0" err="1" smtClean="0"/>
              <a:t>zi</a:t>
            </a:r>
            <a:r>
              <a:rPr lang="tk-TM" dirty="0" smtClean="0"/>
              <a:t>miň </a:t>
            </a:r>
            <a:r>
              <a:rPr lang="tk-TM" dirty="0" smtClean="0"/>
              <a:t>paýlagtyny Köneürgençden </a:t>
            </a:r>
            <a:r>
              <a:rPr lang="tk-TM" dirty="0" smtClean="0"/>
              <a:t>Hywa</a:t>
            </a:r>
            <a:r>
              <a:rPr lang="en-US" dirty="0" smtClean="0"/>
              <a:t> </a:t>
            </a:r>
            <a:r>
              <a:rPr lang="tk-TM" dirty="0" smtClean="0"/>
              <a:t>geçirip</a:t>
            </a:r>
            <a:r>
              <a:rPr lang="tk-TM" dirty="0" smtClean="0"/>
              <a:t>, türkmen taýpalarynyň birnäçesini </a:t>
            </a:r>
            <a:r>
              <a:rPr lang="en-US" dirty="0" err="1" smtClean="0"/>
              <a:t>zor</a:t>
            </a:r>
            <a:r>
              <a:rPr lang="en-US" dirty="0" smtClean="0"/>
              <a:t> </a:t>
            </a:r>
            <a:r>
              <a:rPr lang="tk-TM" dirty="0" smtClean="0"/>
              <a:t>bilen </a:t>
            </a:r>
            <a:r>
              <a:rPr lang="tk-TM" dirty="0" smtClean="0"/>
              <a:t>wagtlaýyn </a:t>
            </a:r>
            <a:r>
              <a:rPr lang="tk-TM" dirty="0" smtClean="0"/>
              <a:t>boýun egdirmek başardypdyr. XVII asyryň ortalaryndan başlap </a:t>
            </a:r>
            <a:r>
              <a:rPr lang="en-US" i="1" dirty="0" err="1" smtClean="0"/>
              <a:t>Horezimi</a:t>
            </a:r>
            <a:r>
              <a:rPr lang="tk-TM" i="1" dirty="0" smtClean="0"/>
              <a:t>ň ady </a:t>
            </a:r>
            <a:r>
              <a:rPr lang="tk-TM" dirty="0" smtClean="0"/>
              <a:t>Hywa </a:t>
            </a:r>
            <a:r>
              <a:rPr lang="tk-TM" dirty="0" smtClean="0"/>
              <a:t>hanlygy diýlip başlanýar</a:t>
            </a:r>
            <a:r>
              <a:rPr lang="tk-TM" dirty="0" smtClean="0"/>
              <a:t>.</a:t>
            </a:r>
            <a:endParaRPr lang="tk-TM" dirty="0" smtClean="0"/>
          </a:p>
        </p:txBody>
      </p:sp>
    </p:spTree>
    <p:extLst>
      <p:ext uri="{BB962C8B-B14F-4D97-AF65-F5344CB8AC3E}">
        <p14:creationId xmlns:p14="http://schemas.microsoft.com/office/powerpoint/2010/main" xmlns="" val="142464407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214282" y="142852"/>
            <a:ext cx="8715436" cy="6500858"/>
          </a:xfrm>
        </p:spPr>
        <p:txBody>
          <a:bodyPr>
            <a:normAutofit fontScale="85000" lnSpcReduction="10000"/>
          </a:bodyPr>
          <a:lstStyle/>
          <a:p>
            <a:pPr algn="just"/>
            <a:r>
              <a:rPr lang="sq-AL" dirty="0" smtClean="0"/>
              <a:t>Hywa hanlygynyň döremegi bilen, Maňgyşlakda we Balkanda ýaşan türkmenleri boýun egdirmek maksady bilen çozuşlar başlanypdyr. Hywa hany Sufýan han (1526 - 1529 ý.) ärsary türkmenlerinden zekat salgydyny zorluk bilen ýygnamak üçin türkmenleriň üstüne öz </a:t>
            </a:r>
            <a:r>
              <a:rPr lang="sq-AL" dirty="0" smtClean="0"/>
              <a:t>salgyt ýygnaýjylaryny </a:t>
            </a:r>
            <a:r>
              <a:rPr lang="sq-AL" dirty="0" smtClean="0"/>
              <a:t>iberip </a:t>
            </a:r>
            <a:r>
              <a:rPr lang="sq-AL" dirty="0" smtClean="0"/>
              <a:t>dur</a:t>
            </a:r>
            <a:r>
              <a:rPr lang="tk-TM" dirty="0" smtClean="0"/>
              <a:t>updyr.</a:t>
            </a:r>
            <a:r>
              <a:rPr lang="sq-AL" dirty="0" smtClean="0"/>
              <a:t> </a:t>
            </a:r>
            <a:endParaRPr lang="tk-TM" dirty="0" smtClean="0"/>
          </a:p>
          <a:p>
            <a:pPr algn="just"/>
            <a:r>
              <a:rPr lang="sq-AL" dirty="0" smtClean="0"/>
              <a:t>Horezmiň </a:t>
            </a:r>
            <a:r>
              <a:rPr lang="sq-AL" dirty="0" smtClean="0"/>
              <a:t>mirasdüşer şazadalarynyň tagt ugrundaky göreşine Dinmuhammet </a:t>
            </a:r>
            <a:r>
              <a:rPr lang="sq-AL" dirty="0" smtClean="0"/>
              <a:t>işjeň </a:t>
            </a:r>
            <a:r>
              <a:rPr lang="sq-AL" dirty="0" smtClean="0"/>
              <a:t>gatnaşyp, Horezm hanlygynyň düýbüni tutan Ilbars hanyň neslini doly diýen ýaly gyryp gutarypdyr. Şundan soň </a:t>
            </a:r>
            <a:r>
              <a:rPr lang="tk-TM" dirty="0" smtClean="0"/>
              <a:t>ol</a:t>
            </a:r>
            <a:r>
              <a:rPr lang="sq-AL" dirty="0" smtClean="0"/>
              <a:t> </a:t>
            </a:r>
            <a:r>
              <a:rPr lang="sq-AL" dirty="0" smtClean="0"/>
              <a:t>Durnuň häkimi wezipesine bellenilipdir.</a:t>
            </a:r>
            <a:endParaRPr lang="ru-RU" dirty="0" smtClean="0"/>
          </a:p>
          <a:p>
            <a:pPr algn="just"/>
            <a:r>
              <a:rPr lang="sq-AL" dirty="0" smtClean="0"/>
              <a:t>Dinmuhammediň Durna gelen wagty Buhara hany Ubeýdullanyň Horasana talaňçylykly çozuşlar edýän wagtyna gabat gelýär. Tahmasp (1524 - 1576 ý.) Horasanyň howpsuzlygyny we abadançylygyny saklamak maksady bilen Horezm döwletine dostlukly gatnaşyklary teklip edýär.</a:t>
            </a:r>
            <a:endParaRPr lang="ru-RU"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214282" y="214290"/>
            <a:ext cx="8786874" cy="6500858"/>
          </a:xfrm>
        </p:spPr>
        <p:txBody>
          <a:bodyPr>
            <a:normAutofit fontScale="85000" lnSpcReduction="10000"/>
          </a:bodyPr>
          <a:lstStyle/>
          <a:p>
            <a:pPr algn="just"/>
            <a:r>
              <a:rPr lang="sq-AL" dirty="0" smtClean="0"/>
              <a:t>Dinmuhammediň kiçi dogany Aly soltanyň Sufýan hanyň nesillerini Horezmden kowup çykarmak, türkmenleriň kömegi bilen hanlygyň tagtyny eýelemek ugrunda köpsanly çaknyşyklary bolupdyr</a:t>
            </a:r>
            <a:r>
              <a:rPr lang="sq-AL" dirty="0" smtClean="0"/>
              <a:t>.</a:t>
            </a:r>
            <a:endParaRPr lang="tk-TM" dirty="0" smtClean="0"/>
          </a:p>
          <a:p>
            <a:pPr algn="just"/>
            <a:r>
              <a:rPr lang="sq-AL" dirty="0" smtClean="0"/>
              <a:t>XVI asyryň ahyrlarynda Günorta</a:t>
            </a:r>
            <a:r>
              <a:rPr lang="sq-AL" b="1" dirty="0" smtClean="0"/>
              <a:t> </a:t>
            </a:r>
            <a:r>
              <a:rPr lang="sq-AL" dirty="0" smtClean="0"/>
              <a:t>Türkmenistandaky Horezmiň mülküni Dinmuhammediň agtygy </a:t>
            </a:r>
            <a:r>
              <a:rPr lang="sq-AL" i="1" dirty="0" smtClean="0"/>
              <a:t>Nurmuhammet han </a:t>
            </a:r>
            <a:r>
              <a:rPr lang="sq-AL" dirty="0" smtClean="0"/>
              <a:t>dolandyrypdyr. Ol Durun, Nusaý, Bagabat, Abiwert,</a:t>
            </a:r>
            <a:r>
              <a:rPr lang="sq-AL" i="1" dirty="0" smtClean="0"/>
              <a:t> </a:t>
            </a:r>
            <a:r>
              <a:rPr lang="sq-AL" dirty="0" smtClean="0"/>
              <a:t>Mary ýaly şäherleri özüne birleşdirýän Horezmiň mülküne dikme bo- lupdyr</a:t>
            </a:r>
            <a:r>
              <a:rPr lang="sq-AL" dirty="0" smtClean="0"/>
              <a:t>.</a:t>
            </a:r>
            <a:r>
              <a:rPr lang="tk-TM" dirty="0" smtClean="0"/>
              <a:t> </a:t>
            </a:r>
            <a:r>
              <a:rPr lang="sq-AL" dirty="0" smtClean="0"/>
              <a:t>XVI asyryň ortalarynda Horezm hanlarynyň golastyndaky</a:t>
            </a:r>
            <a:r>
              <a:rPr lang="sq-AL" b="1" dirty="0" smtClean="0"/>
              <a:t> </a:t>
            </a:r>
            <a:r>
              <a:rPr lang="sq-AL" dirty="0" smtClean="0"/>
              <a:t>türkmen taýpalary agyr sütemden dynmak üçin Etrek-Gürgen boýlaryna göçmäge mejbur bolýarlar. Etrek-Gürgeni öz mülki hasaplaýan Tahmasp şa Sefewi türkmenlerden zorluk bilen salgyt ýygnapdyr. Hywa hanlary hem Etrek-Gürgen türkmenlerini öz raýaty hasaplap, salgyt talap edýän we talaýan ekenler.</a:t>
            </a:r>
            <a:endParaRPr lang="ru-RU" dirty="0" smtClean="0"/>
          </a:p>
          <a:p>
            <a:pPr algn="just"/>
            <a:endParaRPr lang="ru-RU" dirty="0" smtClean="0"/>
          </a:p>
          <a:p>
            <a:endParaRPr lang="ru-RU"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53536"/>
            <a:ext cx="8229600" cy="818010"/>
          </a:xfrm>
        </p:spPr>
        <p:txBody>
          <a:bodyPr>
            <a:noAutofit/>
          </a:bodyPr>
          <a:lstStyle/>
          <a:p>
            <a:pPr lvl="0" algn="ctr"/>
            <a:r>
              <a:rPr lang="sq-AL" sz="2800" b="1" dirty="0" smtClean="0"/>
              <a:t>Türkmenleriň Eýran bilen gatnaşygy. Aba Serdaryň gozgalaňy</a:t>
            </a:r>
            <a:r>
              <a:rPr lang="sq-AL" sz="2800" b="1" dirty="0" smtClean="0"/>
              <a:t>.</a:t>
            </a:r>
            <a:endParaRPr lang="ru-RU" sz="2800" dirty="0"/>
          </a:p>
        </p:txBody>
      </p:sp>
      <p:sp>
        <p:nvSpPr>
          <p:cNvPr id="3" name="Содержимое 2"/>
          <p:cNvSpPr>
            <a:spLocks noGrp="1"/>
          </p:cNvSpPr>
          <p:nvPr>
            <p:ph idx="1"/>
          </p:nvPr>
        </p:nvSpPr>
        <p:spPr>
          <a:xfrm>
            <a:off x="142844" y="1142984"/>
            <a:ext cx="8543956" cy="5500725"/>
          </a:xfrm>
        </p:spPr>
        <p:txBody>
          <a:bodyPr>
            <a:normAutofit fontScale="85000" lnSpcReduction="20000"/>
          </a:bodyPr>
          <a:lstStyle/>
          <a:p>
            <a:pPr algn="just"/>
            <a:r>
              <a:rPr lang="en-US" dirty="0" smtClean="0"/>
              <a:t>XVI –</a:t>
            </a:r>
            <a:r>
              <a:rPr lang="en-US" dirty="0" err="1" smtClean="0"/>
              <a:t>njy</a:t>
            </a:r>
            <a:r>
              <a:rPr lang="en-US" dirty="0" smtClean="0"/>
              <a:t> </a:t>
            </a:r>
            <a:r>
              <a:rPr lang="en-US" dirty="0" err="1" smtClean="0"/>
              <a:t>asyryň</a:t>
            </a:r>
            <a:r>
              <a:rPr lang="en-US" dirty="0" smtClean="0"/>
              <a:t> </a:t>
            </a:r>
            <a:r>
              <a:rPr lang="en-US" dirty="0" err="1" smtClean="0"/>
              <a:t>birinji</a:t>
            </a:r>
            <a:r>
              <a:rPr lang="en-US" dirty="0" smtClean="0"/>
              <a:t> </a:t>
            </a:r>
            <a:r>
              <a:rPr lang="en-US" dirty="0" err="1" smtClean="0"/>
              <a:t>ýarymynda</a:t>
            </a:r>
            <a:r>
              <a:rPr lang="en-US" dirty="0" smtClean="0"/>
              <a:t> </a:t>
            </a:r>
            <a:r>
              <a:rPr lang="en-US" dirty="0" err="1" smtClean="0"/>
              <a:t>Günbatar</a:t>
            </a:r>
            <a:r>
              <a:rPr lang="en-US" dirty="0" smtClean="0"/>
              <a:t> </a:t>
            </a:r>
            <a:r>
              <a:rPr lang="en-US" dirty="0" err="1" smtClean="0"/>
              <a:t>Türkmenistanyň</a:t>
            </a:r>
            <a:r>
              <a:rPr lang="en-US" dirty="0" smtClean="0"/>
              <a:t> </a:t>
            </a:r>
            <a:r>
              <a:rPr lang="en-US" dirty="0" err="1" smtClean="0"/>
              <a:t>beýleki</a:t>
            </a:r>
            <a:r>
              <a:rPr lang="en-US" dirty="0" smtClean="0"/>
              <a:t> </a:t>
            </a:r>
            <a:r>
              <a:rPr lang="en-US" dirty="0" err="1" smtClean="0"/>
              <a:t>böleginde</a:t>
            </a:r>
            <a:r>
              <a:rPr lang="en-US" dirty="0" smtClean="0"/>
              <a:t> (</a:t>
            </a:r>
            <a:r>
              <a:rPr lang="en-US" dirty="0" err="1" smtClean="0"/>
              <a:t>Garrygala</a:t>
            </a:r>
            <a:r>
              <a:rPr lang="en-US" dirty="0" smtClean="0"/>
              <a:t>, </a:t>
            </a:r>
            <a:r>
              <a:rPr lang="en-US" dirty="0" err="1" smtClean="0"/>
              <a:t>Etrek</a:t>
            </a:r>
            <a:r>
              <a:rPr lang="en-US" dirty="0" smtClean="0"/>
              <a:t> </a:t>
            </a:r>
            <a:r>
              <a:rPr lang="en-US" dirty="0" err="1" smtClean="0"/>
              <a:t>derýalarynyň</a:t>
            </a:r>
            <a:r>
              <a:rPr lang="en-US" dirty="0" smtClean="0"/>
              <a:t> </a:t>
            </a:r>
            <a:r>
              <a:rPr lang="en-US" dirty="0" err="1" smtClean="0"/>
              <a:t>kenarynda</a:t>
            </a:r>
            <a:r>
              <a:rPr lang="en-US" dirty="0" smtClean="0"/>
              <a:t>) </a:t>
            </a:r>
            <a:r>
              <a:rPr lang="en-US" dirty="0" err="1" smtClean="0"/>
              <a:t>Eýranyň</a:t>
            </a:r>
            <a:r>
              <a:rPr lang="en-US" dirty="0" smtClean="0"/>
              <a:t> </a:t>
            </a:r>
            <a:r>
              <a:rPr lang="en-US" dirty="0" err="1" smtClean="0"/>
              <a:t>agalygy</a:t>
            </a:r>
            <a:r>
              <a:rPr lang="en-US" dirty="0" smtClean="0"/>
              <a:t> </a:t>
            </a:r>
            <a:r>
              <a:rPr lang="en-US" dirty="0" err="1" smtClean="0"/>
              <a:t>dowam</a:t>
            </a:r>
            <a:r>
              <a:rPr lang="en-US" dirty="0" smtClean="0"/>
              <a:t> </a:t>
            </a:r>
            <a:r>
              <a:rPr lang="en-US" dirty="0" err="1" smtClean="0"/>
              <a:t>edipdir</a:t>
            </a:r>
            <a:r>
              <a:rPr lang="en-US" dirty="0" smtClean="0"/>
              <a:t>. </a:t>
            </a:r>
            <a:r>
              <a:rPr lang="en-US" dirty="0" err="1" smtClean="0"/>
              <a:t>Ol</a:t>
            </a:r>
            <a:r>
              <a:rPr lang="en-US" dirty="0" smtClean="0"/>
              <a:t> </a:t>
            </a:r>
            <a:r>
              <a:rPr lang="en-US" dirty="0" err="1" smtClean="0"/>
              <a:t>ýerler</a:t>
            </a:r>
            <a:r>
              <a:rPr lang="en-US" dirty="0" smtClean="0"/>
              <a:t> </a:t>
            </a:r>
            <a:r>
              <a:rPr lang="en-US" dirty="0" err="1" smtClean="0"/>
              <a:t>şa</a:t>
            </a:r>
            <a:r>
              <a:rPr lang="en-US" dirty="0" smtClean="0"/>
              <a:t> </a:t>
            </a:r>
            <a:r>
              <a:rPr lang="en-US" dirty="0" err="1" smtClean="0"/>
              <a:t>dikmeleri</a:t>
            </a:r>
            <a:r>
              <a:rPr lang="en-US" dirty="0" smtClean="0"/>
              <a:t> </a:t>
            </a:r>
            <a:r>
              <a:rPr lang="en-US" dirty="0" err="1" smtClean="0"/>
              <a:t>tarapyndan</a:t>
            </a:r>
            <a:r>
              <a:rPr lang="en-US" dirty="0" smtClean="0"/>
              <a:t> </a:t>
            </a:r>
            <a:r>
              <a:rPr lang="en-US" dirty="0" err="1" smtClean="0"/>
              <a:t>dolandyrylypdyr</a:t>
            </a:r>
            <a:r>
              <a:rPr lang="en-US" dirty="0" smtClean="0"/>
              <a:t>. </a:t>
            </a:r>
            <a:r>
              <a:rPr lang="en-US" dirty="0" err="1" smtClean="0"/>
              <a:t>Etrek</a:t>
            </a:r>
            <a:r>
              <a:rPr lang="en-US" dirty="0" smtClean="0"/>
              <a:t> – </a:t>
            </a:r>
            <a:r>
              <a:rPr lang="en-US" dirty="0" err="1" smtClean="0"/>
              <a:t>Gürgen</a:t>
            </a:r>
            <a:r>
              <a:rPr lang="en-US" dirty="0" smtClean="0"/>
              <a:t> </a:t>
            </a:r>
            <a:r>
              <a:rPr lang="en-US" dirty="0" err="1" smtClean="0"/>
              <a:t>türkmenleriniň</a:t>
            </a:r>
            <a:r>
              <a:rPr lang="en-US" dirty="0" smtClean="0"/>
              <a:t> </a:t>
            </a:r>
            <a:r>
              <a:rPr lang="en-US" dirty="0" err="1" smtClean="0"/>
              <a:t>Eyran</a:t>
            </a:r>
            <a:r>
              <a:rPr lang="en-US" dirty="0" smtClean="0"/>
              <a:t> </a:t>
            </a:r>
            <a:r>
              <a:rPr lang="en-US" dirty="0" err="1" smtClean="0"/>
              <a:t>dikmesine</a:t>
            </a:r>
            <a:r>
              <a:rPr lang="en-US" dirty="0" smtClean="0"/>
              <a:t> </a:t>
            </a:r>
            <a:r>
              <a:rPr lang="en-US" dirty="0" err="1" smtClean="0"/>
              <a:t>garşy</a:t>
            </a:r>
            <a:r>
              <a:rPr lang="en-US" dirty="0" smtClean="0"/>
              <a:t> </a:t>
            </a:r>
            <a:r>
              <a:rPr lang="en-US" dirty="0" err="1" smtClean="0"/>
              <a:t>iň</a:t>
            </a:r>
            <a:r>
              <a:rPr lang="en-US" dirty="0" smtClean="0"/>
              <a:t> </a:t>
            </a:r>
            <a:r>
              <a:rPr lang="en-US" dirty="0" err="1" smtClean="0"/>
              <a:t>uly</a:t>
            </a:r>
            <a:r>
              <a:rPr lang="en-US" dirty="0" smtClean="0"/>
              <a:t> </a:t>
            </a:r>
            <a:r>
              <a:rPr lang="en-US" dirty="0" err="1" smtClean="0"/>
              <a:t>hereketleriniň</a:t>
            </a:r>
            <a:r>
              <a:rPr lang="en-US" dirty="0" smtClean="0"/>
              <a:t> </a:t>
            </a:r>
            <a:r>
              <a:rPr lang="en-US" dirty="0" err="1" smtClean="0"/>
              <a:t>biri</a:t>
            </a:r>
            <a:r>
              <a:rPr lang="en-US" dirty="0" smtClean="0"/>
              <a:t> 1550 –</a:t>
            </a:r>
            <a:r>
              <a:rPr lang="en-US" dirty="0" err="1" smtClean="0"/>
              <a:t>nji</a:t>
            </a:r>
            <a:r>
              <a:rPr lang="en-US" dirty="0" smtClean="0"/>
              <a:t> </a:t>
            </a:r>
            <a:r>
              <a:rPr lang="en-US" dirty="0" err="1" smtClean="0"/>
              <a:t>ýylda</a:t>
            </a:r>
            <a:r>
              <a:rPr lang="en-US" dirty="0" smtClean="0"/>
              <a:t> </a:t>
            </a:r>
            <a:r>
              <a:rPr lang="en-US" dirty="0" err="1" smtClean="0"/>
              <a:t>Aba</a:t>
            </a:r>
            <a:r>
              <a:rPr lang="en-US" dirty="0" smtClean="0"/>
              <a:t> </a:t>
            </a:r>
            <a:r>
              <a:rPr lang="en-US" dirty="0" err="1" smtClean="0"/>
              <a:t>Serdaryň</a:t>
            </a:r>
            <a:r>
              <a:rPr lang="en-US" dirty="0" smtClean="0"/>
              <a:t> </a:t>
            </a:r>
            <a:r>
              <a:rPr lang="en-US" dirty="0" err="1" smtClean="0"/>
              <a:t>ýolbaşçylygynda</a:t>
            </a:r>
            <a:r>
              <a:rPr lang="en-US" dirty="0" smtClean="0"/>
              <a:t> </a:t>
            </a:r>
            <a:r>
              <a:rPr lang="en-US" dirty="0" err="1" smtClean="0"/>
              <a:t>başlan</a:t>
            </a:r>
            <a:r>
              <a:rPr lang="en-US" dirty="0" smtClean="0"/>
              <a:t> </a:t>
            </a:r>
            <a:r>
              <a:rPr lang="en-US" dirty="0" err="1" smtClean="0"/>
              <a:t>uruşdyr</a:t>
            </a:r>
            <a:r>
              <a:rPr lang="en-US" dirty="0" smtClean="0"/>
              <a:t>. Bu </a:t>
            </a:r>
            <a:r>
              <a:rPr lang="en-US" dirty="0" err="1" smtClean="0"/>
              <a:t>uruş</a:t>
            </a:r>
            <a:r>
              <a:rPr lang="en-US" dirty="0" smtClean="0"/>
              <a:t> 1558-nji </a:t>
            </a:r>
            <a:r>
              <a:rPr lang="en-US" dirty="0" err="1" smtClean="0"/>
              <a:t>ýyla</a:t>
            </a:r>
            <a:r>
              <a:rPr lang="en-US" dirty="0" smtClean="0"/>
              <a:t> </a:t>
            </a:r>
            <a:r>
              <a:rPr lang="en-US" dirty="0" err="1" smtClean="0"/>
              <a:t>çenli</a:t>
            </a:r>
            <a:r>
              <a:rPr lang="en-US" dirty="0" smtClean="0"/>
              <a:t> </a:t>
            </a:r>
            <a:r>
              <a:rPr lang="en-US" dirty="0" err="1" smtClean="0"/>
              <a:t>dowam</a:t>
            </a:r>
            <a:r>
              <a:rPr lang="en-US" dirty="0" smtClean="0"/>
              <a:t> </a:t>
            </a:r>
            <a:r>
              <a:rPr lang="en-US" dirty="0" err="1" smtClean="0"/>
              <a:t>edipdir</a:t>
            </a:r>
            <a:r>
              <a:rPr lang="en-US" dirty="0" smtClean="0"/>
              <a:t>. </a:t>
            </a:r>
            <a:r>
              <a:rPr lang="en-US" dirty="0" err="1" smtClean="0"/>
              <a:t>Uruş</a:t>
            </a:r>
            <a:r>
              <a:rPr lang="en-US" dirty="0" smtClean="0"/>
              <a:t> </a:t>
            </a:r>
            <a:r>
              <a:rPr lang="en-US" dirty="0" err="1" smtClean="0"/>
              <a:t>sefewileriň</a:t>
            </a:r>
            <a:r>
              <a:rPr lang="en-US" dirty="0" smtClean="0"/>
              <a:t> </a:t>
            </a:r>
            <a:r>
              <a:rPr lang="en-US" dirty="0" err="1" smtClean="0"/>
              <a:t>salgyt</a:t>
            </a:r>
            <a:r>
              <a:rPr lang="en-US" dirty="0" smtClean="0"/>
              <a:t> </a:t>
            </a:r>
            <a:r>
              <a:rPr lang="en-US" dirty="0" err="1" smtClean="0"/>
              <a:t>ýygnaýan</a:t>
            </a:r>
            <a:r>
              <a:rPr lang="en-US" dirty="0" smtClean="0"/>
              <a:t> </a:t>
            </a:r>
            <a:r>
              <a:rPr lang="en-US" dirty="0" err="1" smtClean="0"/>
              <a:t>emeldarynyň</a:t>
            </a:r>
            <a:r>
              <a:rPr lang="en-US" dirty="0" smtClean="0"/>
              <a:t> </a:t>
            </a:r>
            <a:r>
              <a:rPr lang="en-US" dirty="0" err="1" smtClean="0"/>
              <a:t>öldürilmegi</a:t>
            </a:r>
            <a:r>
              <a:rPr lang="en-US" dirty="0" smtClean="0"/>
              <a:t> </a:t>
            </a:r>
            <a:r>
              <a:rPr lang="en-US" dirty="0" err="1" smtClean="0"/>
              <a:t>bilen</a:t>
            </a:r>
            <a:r>
              <a:rPr lang="en-US" dirty="0" smtClean="0"/>
              <a:t> </a:t>
            </a:r>
            <a:r>
              <a:rPr lang="en-US" dirty="0" err="1" smtClean="0"/>
              <a:t>başlanýar</a:t>
            </a:r>
            <a:r>
              <a:rPr lang="en-US" dirty="0" smtClean="0"/>
              <a:t>. Bu </a:t>
            </a:r>
            <a:r>
              <a:rPr lang="en-US" dirty="0" err="1" smtClean="0"/>
              <a:t>ýagdaýdan</a:t>
            </a:r>
            <a:r>
              <a:rPr lang="en-US" dirty="0" smtClean="0"/>
              <a:t> </a:t>
            </a:r>
            <a:r>
              <a:rPr lang="en-US" dirty="0" err="1" smtClean="0"/>
              <a:t>soň</a:t>
            </a:r>
            <a:r>
              <a:rPr lang="en-US" dirty="0" smtClean="0"/>
              <a:t> </a:t>
            </a:r>
            <a:r>
              <a:rPr lang="en-US" dirty="0" err="1" smtClean="0"/>
              <a:t>Astrabadyň</a:t>
            </a:r>
            <a:r>
              <a:rPr lang="en-US" dirty="0" smtClean="0"/>
              <a:t> </a:t>
            </a:r>
            <a:r>
              <a:rPr lang="en-US" dirty="0" err="1" smtClean="0"/>
              <a:t>häkimi</a:t>
            </a:r>
            <a:r>
              <a:rPr lang="en-US" dirty="0" smtClean="0"/>
              <a:t> </a:t>
            </a:r>
            <a:r>
              <a:rPr lang="en-US" dirty="0" err="1" smtClean="0"/>
              <a:t>jeza</a:t>
            </a:r>
            <a:r>
              <a:rPr lang="en-US" dirty="0" smtClean="0"/>
              <a:t> </a:t>
            </a:r>
            <a:r>
              <a:rPr lang="en-US" dirty="0" err="1" smtClean="0"/>
              <a:t>beriji</a:t>
            </a:r>
            <a:r>
              <a:rPr lang="en-US" dirty="0" smtClean="0"/>
              <a:t> </a:t>
            </a:r>
            <a:r>
              <a:rPr lang="en-US" dirty="0" err="1" smtClean="0"/>
              <a:t>goşun</a:t>
            </a:r>
            <a:r>
              <a:rPr lang="en-US" dirty="0" smtClean="0"/>
              <a:t> </a:t>
            </a:r>
            <a:r>
              <a:rPr lang="en-US" dirty="0" err="1" smtClean="0"/>
              <a:t>bilen</a:t>
            </a:r>
            <a:r>
              <a:rPr lang="en-US" dirty="0" smtClean="0"/>
              <a:t> </a:t>
            </a:r>
            <a:r>
              <a:rPr lang="en-US" dirty="0" err="1" smtClean="0"/>
              <a:t>Etrek</a:t>
            </a:r>
            <a:r>
              <a:rPr lang="en-US" dirty="0" smtClean="0"/>
              <a:t> –</a:t>
            </a:r>
            <a:r>
              <a:rPr lang="en-US" dirty="0" err="1" smtClean="0"/>
              <a:t>Gürgene</a:t>
            </a:r>
            <a:r>
              <a:rPr lang="en-US" dirty="0" smtClean="0"/>
              <a:t> </a:t>
            </a:r>
            <a:r>
              <a:rPr lang="en-US" dirty="0" err="1" smtClean="0"/>
              <a:t>gelýär</a:t>
            </a:r>
            <a:r>
              <a:rPr lang="en-US" dirty="0" smtClean="0"/>
              <a:t>. </a:t>
            </a:r>
            <a:r>
              <a:rPr lang="en-US" dirty="0" err="1" smtClean="0"/>
              <a:t>Aba</a:t>
            </a:r>
            <a:r>
              <a:rPr lang="en-US" dirty="0" smtClean="0"/>
              <a:t> </a:t>
            </a:r>
            <a:r>
              <a:rPr lang="en-US" dirty="0" err="1" smtClean="0"/>
              <a:t>Serdar</a:t>
            </a:r>
            <a:r>
              <a:rPr lang="en-US" dirty="0" smtClean="0"/>
              <a:t> </a:t>
            </a:r>
            <a:r>
              <a:rPr lang="en-US" dirty="0" err="1" smtClean="0"/>
              <a:t>gökleň</a:t>
            </a:r>
            <a:r>
              <a:rPr lang="en-US" dirty="0" smtClean="0"/>
              <a:t> we  </a:t>
            </a:r>
            <a:r>
              <a:rPr lang="en-US" dirty="0" err="1" smtClean="0"/>
              <a:t>eýmir</a:t>
            </a:r>
            <a:r>
              <a:rPr lang="en-US" dirty="0" smtClean="0"/>
              <a:t> </a:t>
            </a:r>
            <a:r>
              <a:rPr lang="en-US" dirty="0" err="1" smtClean="0"/>
              <a:t>taýpalaryndan</a:t>
            </a:r>
            <a:r>
              <a:rPr lang="en-US" dirty="0" smtClean="0"/>
              <a:t> </a:t>
            </a:r>
            <a:r>
              <a:rPr lang="en-US" dirty="0" err="1" smtClean="0"/>
              <a:t>kömek</a:t>
            </a:r>
            <a:r>
              <a:rPr lang="en-US" dirty="0" smtClean="0"/>
              <a:t> </a:t>
            </a:r>
            <a:r>
              <a:rPr lang="en-US" dirty="0" err="1" smtClean="0"/>
              <a:t>soraýar</a:t>
            </a:r>
            <a:r>
              <a:rPr lang="en-US" dirty="0" smtClean="0"/>
              <a:t> we </a:t>
            </a:r>
            <a:r>
              <a:rPr lang="en-US" dirty="0" err="1" smtClean="0"/>
              <a:t>birleşen</a:t>
            </a:r>
            <a:r>
              <a:rPr lang="en-US" dirty="0" smtClean="0"/>
              <a:t> </a:t>
            </a:r>
            <a:r>
              <a:rPr lang="en-US" dirty="0" err="1" smtClean="0"/>
              <a:t>goşuny</a:t>
            </a:r>
            <a:r>
              <a:rPr lang="en-US" dirty="0" smtClean="0"/>
              <a:t> </a:t>
            </a:r>
            <a:r>
              <a:rPr lang="en-US" dirty="0" err="1" smtClean="0"/>
              <a:t>bilen</a:t>
            </a:r>
            <a:r>
              <a:rPr lang="en-US" dirty="0" smtClean="0"/>
              <a:t> </a:t>
            </a:r>
            <a:r>
              <a:rPr lang="en-US" dirty="0" err="1" smtClean="0"/>
              <a:t>duşmandan</a:t>
            </a:r>
            <a:r>
              <a:rPr lang="en-US" dirty="0" smtClean="0"/>
              <a:t> </a:t>
            </a:r>
            <a:r>
              <a:rPr lang="en-US" dirty="0" err="1" smtClean="0"/>
              <a:t>üstün</a:t>
            </a:r>
            <a:r>
              <a:rPr lang="en-US" dirty="0" smtClean="0"/>
              <a:t> </a:t>
            </a:r>
            <a:r>
              <a:rPr lang="en-US" dirty="0" err="1" smtClean="0"/>
              <a:t>çykýar</a:t>
            </a:r>
            <a:r>
              <a:rPr lang="en-US" dirty="0" smtClean="0"/>
              <a:t>. </a:t>
            </a:r>
            <a:r>
              <a:rPr lang="en-US" dirty="0" err="1" smtClean="0"/>
              <a:t>Hanyň</a:t>
            </a:r>
            <a:r>
              <a:rPr lang="en-US" dirty="0" smtClean="0"/>
              <a:t> </a:t>
            </a:r>
            <a:r>
              <a:rPr lang="en-US" dirty="0" err="1" smtClean="0"/>
              <a:t>özüni</a:t>
            </a:r>
            <a:r>
              <a:rPr lang="en-US" dirty="0" smtClean="0"/>
              <a:t> </a:t>
            </a:r>
            <a:r>
              <a:rPr lang="en-US" dirty="0" err="1" smtClean="0"/>
              <a:t>urşuň</a:t>
            </a:r>
            <a:r>
              <a:rPr lang="en-US" dirty="0" smtClean="0"/>
              <a:t> </a:t>
            </a:r>
            <a:r>
              <a:rPr lang="en-US" dirty="0" err="1" smtClean="0"/>
              <a:t>başynda</a:t>
            </a:r>
            <a:r>
              <a:rPr lang="en-US" dirty="0" smtClean="0"/>
              <a:t> </a:t>
            </a:r>
            <a:r>
              <a:rPr lang="en-US" dirty="0" err="1" smtClean="0"/>
              <a:t>çapyp</a:t>
            </a:r>
            <a:r>
              <a:rPr lang="en-US" dirty="0" smtClean="0"/>
              <a:t> </a:t>
            </a:r>
            <a:r>
              <a:rPr lang="en-US" dirty="0" err="1" smtClean="0"/>
              <a:t>öldürýär</a:t>
            </a:r>
            <a:r>
              <a:rPr lang="en-US" dirty="0" smtClean="0"/>
              <a:t>. </a:t>
            </a:r>
            <a:r>
              <a:rPr lang="en-US" dirty="0" err="1" smtClean="0"/>
              <a:t>Söweş</a:t>
            </a:r>
            <a:r>
              <a:rPr lang="en-US" dirty="0" smtClean="0"/>
              <a:t> </a:t>
            </a:r>
            <a:r>
              <a:rPr lang="en-US" dirty="0" err="1" smtClean="0"/>
              <a:t>netijesinde</a:t>
            </a:r>
            <a:r>
              <a:rPr lang="en-US" dirty="0" smtClean="0"/>
              <a:t> </a:t>
            </a:r>
            <a:r>
              <a:rPr lang="en-US" dirty="0" err="1" smtClean="0"/>
              <a:t>gökleň</a:t>
            </a:r>
            <a:r>
              <a:rPr lang="en-US" dirty="0" smtClean="0"/>
              <a:t>, </a:t>
            </a:r>
            <a:r>
              <a:rPr lang="en-US" dirty="0" err="1" smtClean="0"/>
              <a:t>okly</a:t>
            </a:r>
            <a:r>
              <a:rPr lang="en-US" dirty="0" smtClean="0"/>
              <a:t> we </a:t>
            </a:r>
            <a:r>
              <a:rPr lang="en-US" dirty="0" err="1" smtClean="0"/>
              <a:t>eýmir</a:t>
            </a:r>
            <a:r>
              <a:rPr lang="en-US" dirty="0" smtClean="0"/>
              <a:t> </a:t>
            </a:r>
            <a:r>
              <a:rPr lang="en-US" dirty="0" err="1" smtClean="0"/>
              <a:t>ili</a:t>
            </a:r>
            <a:r>
              <a:rPr lang="en-US" dirty="0" smtClean="0"/>
              <a:t> </a:t>
            </a:r>
            <a:r>
              <a:rPr lang="en-US" dirty="0" err="1" smtClean="0"/>
              <a:t>Eýran</a:t>
            </a:r>
            <a:r>
              <a:rPr lang="en-US" dirty="0" smtClean="0"/>
              <a:t> </a:t>
            </a:r>
            <a:r>
              <a:rPr lang="en-US" dirty="0" err="1" smtClean="0"/>
              <a:t>agalygyndan</a:t>
            </a:r>
            <a:r>
              <a:rPr lang="en-US" dirty="0" smtClean="0"/>
              <a:t> </a:t>
            </a:r>
            <a:r>
              <a:rPr lang="en-US" dirty="0" err="1" smtClean="0"/>
              <a:t>azat</a:t>
            </a:r>
            <a:r>
              <a:rPr lang="en-US" dirty="0" smtClean="0"/>
              <a:t> </a:t>
            </a:r>
            <a:r>
              <a:rPr lang="en-US" dirty="0" err="1" smtClean="0"/>
              <a:t>bolýar</a:t>
            </a:r>
            <a:r>
              <a:rPr lang="en-US" dirty="0" smtClean="0"/>
              <a:t>.</a:t>
            </a:r>
            <a:endParaRPr lang="ru-RU" dirty="0" smtClean="0"/>
          </a:p>
          <a:p>
            <a:endParaRPr lang="ru-RU"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214282" y="428604"/>
            <a:ext cx="8715436" cy="6215106"/>
          </a:xfrm>
        </p:spPr>
        <p:txBody>
          <a:bodyPr>
            <a:normAutofit fontScale="85000" lnSpcReduction="10000"/>
          </a:bodyPr>
          <a:lstStyle/>
          <a:p>
            <a:pPr algn="just"/>
            <a:r>
              <a:rPr lang="en-US" dirty="0" err="1" smtClean="0"/>
              <a:t>Uruş</a:t>
            </a:r>
            <a:r>
              <a:rPr lang="en-US" dirty="0" smtClean="0"/>
              <a:t> </a:t>
            </a:r>
            <a:r>
              <a:rPr lang="en-US" dirty="0" err="1" smtClean="0"/>
              <a:t>arkaly</a:t>
            </a:r>
            <a:r>
              <a:rPr lang="en-US" dirty="0" smtClean="0"/>
              <a:t> </a:t>
            </a:r>
            <a:r>
              <a:rPr lang="en-US" dirty="0" err="1" smtClean="0"/>
              <a:t>Aba</a:t>
            </a:r>
            <a:r>
              <a:rPr lang="en-US" dirty="0" smtClean="0"/>
              <a:t> </a:t>
            </a:r>
            <a:r>
              <a:rPr lang="en-US" dirty="0" err="1" smtClean="0"/>
              <a:t>Serdary</a:t>
            </a:r>
            <a:r>
              <a:rPr lang="en-US" dirty="0" smtClean="0"/>
              <a:t> </a:t>
            </a:r>
            <a:r>
              <a:rPr lang="en-US" dirty="0" err="1" smtClean="0"/>
              <a:t>ýeňip</a:t>
            </a:r>
            <a:r>
              <a:rPr lang="en-US" dirty="0" smtClean="0"/>
              <a:t> </a:t>
            </a:r>
            <a:r>
              <a:rPr lang="en-US" dirty="0" err="1" smtClean="0"/>
              <a:t>bilmedik</a:t>
            </a:r>
            <a:r>
              <a:rPr lang="en-US" dirty="0" smtClean="0"/>
              <a:t> </a:t>
            </a:r>
            <a:r>
              <a:rPr lang="en-US" dirty="0" err="1" smtClean="0"/>
              <a:t>sefewi</a:t>
            </a:r>
            <a:r>
              <a:rPr lang="en-US" dirty="0" smtClean="0"/>
              <a:t> </a:t>
            </a:r>
            <a:r>
              <a:rPr lang="en-US" dirty="0" err="1" smtClean="0"/>
              <a:t>şasy</a:t>
            </a:r>
            <a:r>
              <a:rPr lang="en-US" dirty="0" smtClean="0"/>
              <a:t> </a:t>
            </a:r>
            <a:r>
              <a:rPr lang="en-US" dirty="0" err="1" smtClean="0"/>
              <a:t>ony</a:t>
            </a:r>
            <a:r>
              <a:rPr lang="en-US" dirty="0" smtClean="0"/>
              <a:t> </a:t>
            </a:r>
            <a:r>
              <a:rPr lang="en-US" dirty="0" err="1" smtClean="0"/>
              <a:t>hile</a:t>
            </a:r>
            <a:r>
              <a:rPr lang="en-US" dirty="0" smtClean="0"/>
              <a:t> </a:t>
            </a:r>
            <a:r>
              <a:rPr lang="en-US" dirty="0" err="1" smtClean="0"/>
              <a:t>bilen</a:t>
            </a:r>
            <a:r>
              <a:rPr lang="en-US" dirty="0" smtClean="0"/>
              <a:t> </a:t>
            </a:r>
            <a:r>
              <a:rPr lang="en-US" dirty="0" err="1" smtClean="0"/>
              <a:t>heläk</a:t>
            </a:r>
            <a:r>
              <a:rPr lang="en-US" dirty="0" smtClean="0"/>
              <a:t> </a:t>
            </a:r>
            <a:r>
              <a:rPr lang="en-US" dirty="0" err="1" smtClean="0"/>
              <a:t>etmegiň</a:t>
            </a:r>
            <a:r>
              <a:rPr lang="en-US" dirty="0" smtClean="0"/>
              <a:t> </a:t>
            </a:r>
            <a:r>
              <a:rPr lang="en-US" dirty="0" err="1" smtClean="0"/>
              <a:t>planyny</a:t>
            </a:r>
            <a:r>
              <a:rPr lang="en-US" dirty="0" smtClean="0"/>
              <a:t> </a:t>
            </a:r>
            <a:r>
              <a:rPr lang="en-US" dirty="0" err="1" smtClean="0"/>
              <a:t>işläp</a:t>
            </a:r>
            <a:r>
              <a:rPr lang="en-US" dirty="0" smtClean="0"/>
              <a:t> </a:t>
            </a:r>
            <a:r>
              <a:rPr lang="en-US" dirty="0" err="1" smtClean="0"/>
              <a:t>düzüpdir</a:t>
            </a:r>
            <a:r>
              <a:rPr lang="en-US" dirty="0" smtClean="0"/>
              <a:t>. </a:t>
            </a:r>
            <a:r>
              <a:rPr lang="en-US" dirty="0" err="1" smtClean="0"/>
              <a:t>Aba</a:t>
            </a:r>
            <a:r>
              <a:rPr lang="en-US" dirty="0" smtClean="0"/>
              <a:t> </a:t>
            </a:r>
            <a:r>
              <a:rPr lang="en-US" dirty="0" err="1" smtClean="0"/>
              <a:t>Serdary</a:t>
            </a:r>
            <a:r>
              <a:rPr lang="en-US" dirty="0" smtClean="0"/>
              <a:t> </a:t>
            </a:r>
            <a:r>
              <a:rPr lang="en-US" dirty="0" err="1" smtClean="0"/>
              <a:t>Eýranyň</a:t>
            </a:r>
            <a:r>
              <a:rPr lang="en-US" dirty="0" smtClean="0"/>
              <a:t> belli </a:t>
            </a:r>
            <a:r>
              <a:rPr lang="en-US" dirty="0" err="1" smtClean="0"/>
              <a:t>begleriniň</a:t>
            </a:r>
            <a:r>
              <a:rPr lang="en-US" dirty="0" smtClean="0"/>
              <a:t> </a:t>
            </a:r>
            <a:r>
              <a:rPr lang="en-US" dirty="0" err="1" smtClean="0"/>
              <a:t>biriniň</a:t>
            </a:r>
            <a:r>
              <a:rPr lang="en-US" dirty="0" smtClean="0"/>
              <a:t> </a:t>
            </a:r>
            <a:r>
              <a:rPr lang="en-US" dirty="0" err="1" smtClean="0"/>
              <a:t>gyzyna</a:t>
            </a:r>
            <a:r>
              <a:rPr lang="en-US" dirty="0" smtClean="0"/>
              <a:t> </a:t>
            </a:r>
            <a:r>
              <a:rPr lang="en-US" dirty="0" err="1" smtClean="0"/>
              <a:t>öýerip</a:t>
            </a:r>
            <a:r>
              <a:rPr lang="en-US" dirty="0" smtClean="0"/>
              <a:t>, </a:t>
            </a:r>
            <a:r>
              <a:rPr lang="en-US" dirty="0" err="1" smtClean="0"/>
              <a:t>onuň</a:t>
            </a:r>
            <a:r>
              <a:rPr lang="en-US" dirty="0" smtClean="0"/>
              <a:t> </a:t>
            </a:r>
            <a:r>
              <a:rPr lang="en-US" dirty="0" err="1" smtClean="0"/>
              <a:t>ýanynda</a:t>
            </a:r>
            <a:r>
              <a:rPr lang="en-US" dirty="0" smtClean="0"/>
              <a:t> </a:t>
            </a:r>
            <a:r>
              <a:rPr lang="en-US" dirty="0" err="1" smtClean="0"/>
              <a:t>özüniň</a:t>
            </a:r>
            <a:r>
              <a:rPr lang="en-US" dirty="0" smtClean="0"/>
              <a:t> </a:t>
            </a:r>
            <a:r>
              <a:rPr lang="en-US" dirty="0" err="1" smtClean="0"/>
              <a:t>az</a:t>
            </a:r>
            <a:r>
              <a:rPr lang="en-US" dirty="0" smtClean="0"/>
              <a:t> –</a:t>
            </a:r>
            <a:r>
              <a:rPr lang="en-US" dirty="0" err="1" smtClean="0"/>
              <a:t>sanly</a:t>
            </a:r>
            <a:r>
              <a:rPr lang="en-US" dirty="0" smtClean="0"/>
              <a:t> </a:t>
            </a:r>
            <a:r>
              <a:rPr lang="en-US" dirty="0" err="1" smtClean="0"/>
              <a:t>adamlarynyň</a:t>
            </a:r>
            <a:r>
              <a:rPr lang="en-US" dirty="0" smtClean="0"/>
              <a:t> </a:t>
            </a:r>
            <a:r>
              <a:rPr lang="en-US" dirty="0" err="1" smtClean="0"/>
              <a:t>galmagyny</a:t>
            </a:r>
            <a:r>
              <a:rPr lang="en-US" dirty="0" smtClean="0"/>
              <a:t> </a:t>
            </a:r>
            <a:r>
              <a:rPr lang="en-US" dirty="0" err="1" smtClean="0"/>
              <a:t>gazanypdyrlar</a:t>
            </a:r>
            <a:r>
              <a:rPr lang="en-US" dirty="0" smtClean="0"/>
              <a:t>.</a:t>
            </a:r>
            <a:endParaRPr lang="ru-RU" dirty="0" smtClean="0"/>
          </a:p>
          <a:p>
            <a:pPr algn="just"/>
            <a:r>
              <a:rPr lang="en-US" dirty="0" err="1" smtClean="0"/>
              <a:t>Şol</a:t>
            </a:r>
            <a:r>
              <a:rPr lang="en-US" dirty="0" smtClean="0"/>
              <a:t> </a:t>
            </a:r>
            <a:r>
              <a:rPr lang="en-US" dirty="0" err="1" smtClean="0"/>
              <a:t>adamlaram</a:t>
            </a:r>
            <a:r>
              <a:rPr lang="en-US" dirty="0" smtClean="0"/>
              <a:t> </a:t>
            </a:r>
            <a:r>
              <a:rPr lang="en-US" dirty="0" err="1" smtClean="0"/>
              <a:t>soňra</a:t>
            </a:r>
            <a:r>
              <a:rPr lang="en-US" dirty="0" smtClean="0"/>
              <a:t> </a:t>
            </a:r>
            <a:r>
              <a:rPr lang="en-US" dirty="0" err="1" smtClean="0"/>
              <a:t>Aba</a:t>
            </a:r>
            <a:r>
              <a:rPr lang="en-US" dirty="0" smtClean="0"/>
              <a:t> </a:t>
            </a:r>
            <a:r>
              <a:rPr lang="en-US" dirty="0" err="1" smtClean="0"/>
              <a:t>Serdary</a:t>
            </a:r>
            <a:r>
              <a:rPr lang="en-US" dirty="0" smtClean="0"/>
              <a:t> </a:t>
            </a:r>
            <a:r>
              <a:rPr lang="en-US" dirty="0" err="1" smtClean="0"/>
              <a:t>ukuda</a:t>
            </a:r>
            <a:r>
              <a:rPr lang="en-US" dirty="0" smtClean="0"/>
              <a:t> </a:t>
            </a:r>
            <a:r>
              <a:rPr lang="en-US" dirty="0" err="1" smtClean="0"/>
              <a:t>ýatyrka</a:t>
            </a:r>
            <a:r>
              <a:rPr lang="en-US" dirty="0" smtClean="0"/>
              <a:t> (</a:t>
            </a:r>
            <a:r>
              <a:rPr lang="en-US" dirty="0" err="1" smtClean="0"/>
              <a:t>Muhyb</a:t>
            </a:r>
            <a:r>
              <a:rPr lang="en-US" dirty="0" smtClean="0"/>
              <a:t> </a:t>
            </a:r>
            <a:r>
              <a:rPr lang="en-US" dirty="0" err="1" smtClean="0"/>
              <a:t>atly</a:t>
            </a:r>
            <a:r>
              <a:rPr lang="en-US" dirty="0" smtClean="0"/>
              <a:t> </a:t>
            </a:r>
            <a:r>
              <a:rPr lang="en-US" dirty="0" err="1" smtClean="0"/>
              <a:t>biri</a:t>
            </a:r>
            <a:r>
              <a:rPr lang="en-US" dirty="0" smtClean="0"/>
              <a:t>) </a:t>
            </a:r>
            <a:r>
              <a:rPr lang="en-US" dirty="0" err="1" smtClean="0"/>
              <a:t>öldüripdirler</a:t>
            </a:r>
            <a:r>
              <a:rPr lang="en-US" dirty="0" smtClean="0"/>
              <a:t>. </a:t>
            </a:r>
            <a:r>
              <a:rPr lang="en-US" dirty="0" err="1" smtClean="0"/>
              <a:t>Aba</a:t>
            </a:r>
            <a:r>
              <a:rPr lang="en-US" dirty="0" smtClean="0"/>
              <a:t> </a:t>
            </a:r>
            <a:r>
              <a:rPr lang="en-US" dirty="0" err="1" smtClean="0"/>
              <a:t>Serdaryň</a:t>
            </a:r>
            <a:r>
              <a:rPr lang="en-US" dirty="0" smtClean="0"/>
              <a:t> </a:t>
            </a:r>
            <a:r>
              <a:rPr lang="en-US" dirty="0" err="1" smtClean="0"/>
              <a:t>doglan</a:t>
            </a:r>
            <a:r>
              <a:rPr lang="en-US" dirty="0" smtClean="0"/>
              <a:t> </a:t>
            </a:r>
            <a:r>
              <a:rPr lang="en-US" dirty="0" err="1" smtClean="0"/>
              <a:t>wagty</a:t>
            </a:r>
            <a:r>
              <a:rPr lang="en-US" dirty="0" smtClean="0"/>
              <a:t>, </a:t>
            </a:r>
            <a:r>
              <a:rPr lang="en-US" dirty="0" err="1" smtClean="0"/>
              <a:t>näçe</a:t>
            </a:r>
            <a:r>
              <a:rPr lang="en-US" dirty="0" smtClean="0"/>
              <a:t> </a:t>
            </a:r>
            <a:r>
              <a:rPr lang="en-US" dirty="0" err="1" smtClean="0"/>
              <a:t>ýaşandygy</a:t>
            </a:r>
            <a:r>
              <a:rPr lang="en-US" dirty="0" smtClean="0"/>
              <a:t> </a:t>
            </a:r>
            <a:r>
              <a:rPr lang="en-US" dirty="0" err="1" smtClean="0"/>
              <a:t>barada</a:t>
            </a:r>
            <a:r>
              <a:rPr lang="en-US" dirty="0" smtClean="0"/>
              <a:t> </a:t>
            </a:r>
            <a:r>
              <a:rPr lang="en-US" dirty="0" err="1" smtClean="0"/>
              <a:t>maglumat</a:t>
            </a:r>
            <a:r>
              <a:rPr lang="en-US" dirty="0" smtClean="0"/>
              <a:t> </a:t>
            </a:r>
            <a:r>
              <a:rPr lang="en-US" dirty="0" err="1" smtClean="0"/>
              <a:t>ýok</a:t>
            </a:r>
            <a:r>
              <a:rPr lang="en-US" dirty="0" smtClean="0"/>
              <a:t>. </a:t>
            </a:r>
            <a:r>
              <a:rPr lang="en-US" dirty="0" err="1" smtClean="0"/>
              <a:t>Rowaýatlara</a:t>
            </a:r>
            <a:r>
              <a:rPr lang="en-US" dirty="0" smtClean="0"/>
              <a:t> </a:t>
            </a:r>
            <a:r>
              <a:rPr lang="en-US" dirty="0" err="1" smtClean="0"/>
              <a:t>görä</a:t>
            </a:r>
            <a:r>
              <a:rPr lang="en-US" dirty="0" smtClean="0"/>
              <a:t>, </a:t>
            </a:r>
            <a:r>
              <a:rPr lang="en-US" dirty="0" err="1" smtClean="0"/>
              <a:t>ol</a:t>
            </a:r>
            <a:r>
              <a:rPr lang="en-US" dirty="0" smtClean="0"/>
              <a:t> </a:t>
            </a:r>
            <a:r>
              <a:rPr lang="en-US" dirty="0" err="1" smtClean="0"/>
              <a:t>öldürilende</a:t>
            </a:r>
            <a:r>
              <a:rPr lang="en-US" dirty="0" smtClean="0"/>
              <a:t> 24-25 </a:t>
            </a:r>
            <a:r>
              <a:rPr lang="en-US" dirty="0" err="1" smtClean="0"/>
              <a:t>ýaşyň</a:t>
            </a:r>
            <a:r>
              <a:rPr lang="en-US" dirty="0" smtClean="0"/>
              <a:t> </a:t>
            </a:r>
            <a:r>
              <a:rPr lang="en-US" dirty="0" err="1" smtClean="0"/>
              <a:t>içinde</a:t>
            </a:r>
            <a:r>
              <a:rPr lang="en-US" dirty="0" smtClean="0"/>
              <a:t> </a:t>
            </a:r>
            <a:r>
              <a:rPr lang="en-US" dirty="0" err="1" smtClean="0"/>
              <a:t>bolmaly</a:t>
            </a:r>
            <a:r>
              <a:rPr lang="en-US" dirty="0" smtClean="0"/>
              <a:t>.</a:t>
            </a:r>
            <a:endParaRPr lang="ru-RU" dirty="0" smtClean="0"/>
          </a:p>
          <a:p>
            <a:pPr algn="just"/>
            <a:r>
              <a:rPr lang="en-US" dirty="0" err="1" smtClean="0"/>
              <a:t>Sefewileriň</a:t>
            </a:r>
            <a:r>
              <a:rPr lang="en-US" dirty="0" smtClean="0"/>
              <a:t> </a:t>
            </a:r>
            <a:r>
              <a:rPr lang="en-US" dirty="0" err="1" smtClean="0"/>
              <a:t>iň</a:t>
            </a:r>
            <a:r>
              <a:rPr lang="en-US" dirty="0" smtClean="0"/>
              <a:t> </a:t>
            </a:r>
            <a:r>
              <a:rPr lang="en-US" dirty="0" err="1" smtClean="0"/>
              <a:t>güýçli</a:t>
            </a:r>
            <a:r>
              <a:rPr lang="en-US" dirty="0" smtClean="0"/>
              <a:t> </a:t>
            </a:r>
            <a:r>
              <a:rPr lang="en-US" dirty="0" err="1" smtClean="0"/>
              <a:t>şasy</a:t>
            </a:r>
            <a:r>
              <a:rPr lang="en-US" dirty="0" smtClean="0"/>
              <a:t> </a:t>
            </a:r>
            <a:r>
              <a:rPr lang="en-US" dirty="0" err="1" smtClean="0"/>
              <a:t>Apbas</a:t>
            </a:r>
            <a:r>
              <a:rPr lang="en-US" dirty="0" smtClean="0"/>
              <a:t> I (1587 - 1628) XVI-</a:t>
            </a:r>
            <a:r>
              <a:rPr lang="en-US" dirty="0" err="1" smtClean="0"/>
              <a:t>asyryň</a:t>
            </a:r>
            <a:r>
              <a:rPr lang="en-US" dirty="0" smtClean="0"/>
              <a:t> </a:t>
            </a:r>
            <a:r>
              <a:rPr lang="en-US" dirty="0" err="1" smtClean="0"/>
              <a:t>ahyrynda</a:t>
            </a:r>
            <a:r>
              <a:rPr lang="en-US" dirty="0" smtClean="0"/>
              <a:t> </a:t>
            </a:r>
            <a:r>
              <a:rPr lang="en-US" dirty="0" err="1" smtClean="0"/>
              <a:t>Etrek</a:t>
            </a:r>
            <a:r>
              <a:rPr lang="en-US" dirty="0" smtClean="0"/>
              <a:t> – </a:t>
            </a:r>
            <a:r>
              <a:rPr lang="en-US" dirty="0" err="1" smtClean="0"/>
              <a:t>Gürgen</a:t>
            </a:r>
            <a:r>
              <a:rPr lang="en-US" dirty="0" smtClean="0"/>
              <a:t>, </a:t>
            </a:r>
            <a:r>
              <a:rPr lang="en-US" dirty="0" err="1" smtClean="0"/>
              <a:t>Nusaý</a:t>
            </a:r>
            <a:r>
              <a:rPr lang="en-US" dirty="0" smtClean="0"/>
              <a:t>, </a:t>
            </a:r>
            <a:r>
              <a:rPr lang="en-US" dirty="0" err="1" smtClean="0"/>
              <a:t>Abywerdi</a:t>
            </a:r>
            <a:r>
              <a:rPr lang="en-US" dirty="0" smtClean="0"/>
              <a:t>, </a:t>
            </a:r>
            <a:r>
              <a:rPr lang="en-US" dirty="0" err="1" smtClean="0"/>
              <a:t>Merwi</a:t>
            </a:r>
            <a:r>
              <a:rPr lang="en-US" dirty="0" smtClean="0"/>
              <a:t> </a:t>
            </a:r>
            <a:r>
              <a:rPr lang="en-US" dirty="0" err="1" smtClean="0"/>
              <a:t>eýeleýär</a:t>
            </a:r>
            <a:r>
              <a:rPr lang="en-US" dirty="0" smtClean="0"/>
              <a:t> we 1601 –</a:t>
            </a:r>
            <a:r>
              <a:rPr lang="en-US" dirty="0" err="1" smtClean="0"/>
              <a:t>nji</a:t>
            </a:r>
            <a:r>
              <a:rPr lang="en-US" dirty="0" smtClean="0"/>
              <a:t> </a:t>
            </a:r>
            <a:r>
              <a:rPr lang="en-US" dirty="0" err="1" smtClean="0"/>
              <a:t>ýylda</a:t>
            </a:r>
            <a:r>
              <a:rPr lang="en-US" dirty="0" smtClean="0"/>
              <a:t> </a:t>
            </a:r>
            <a:r>
              <a:rPr lang="en-US" dirty="0" err="1" smtClean="0"/>
              <a:t>Günorta</a:t>
            </a:r>
            <a:r>
              <a:rPr lang="en-US" dirty="0" smtClean="0"/>
              <a:t> </a:t>
            </a:r>
            <a:r>
              <a:rPr lang="en-US" dirty="0" err="1" smtClean="0"/>
              <a:t>Türkmenistanda</a:t>
            </a:r>
            <a:r>
              <a:rPr lang="en-US" dirty="0" smtClean="0"/>
              <a:t> </a:t>
            </a:r>
            <a:r>
              <a:rPr lang="en-US" dirty="0" err="1" smtClean="0"/>
              <a:t>öz</a:t>
            </a:r>
            <a:r>
              <a:rPr lang="en-US" dirty="0" smtClean="0"/>
              <a:t> </a:t>
            </a:r>
            <a:r>
              <a:rPr lang="en-US" dirty="0" err="1" smtClean="0"/>
              <a:t>agalygyny</a:t>
            </a:r>
            <a:r>
              <a:rPr lang="en-US" dirty="0" smtClean="0"/>
              <a:t> </a:t>
            </a:r>
            <a:r>
              <a:rPr lang="en-US" dirty="0" err="1" smtClean="0"/>
              <a:t>dikeldyär</a:t>
            </a:r>
            <a:r>
              <a:rPr lang="en-US" dirty="0" smtClean="0"/>
              <a:t>. </a:t>
            </a:r>
            <a:r>
              <a:rPr lang="en-US" dirty="0" err="1" smtClean="0"/>
              <a:t>Şol</a:t>
            </a:r>
            <a:r>
              <a:rPr lang="en-US" dirty="0" smtClean="0"/>
              <a:t> </a:t>
            </a:r>
            <a:r>
              <a:rPr lang="en-US" dirty="0" err="1" smtClean="0"/>
              <a:t>agalyk</a:t>
            </a:r>
            <a:r>
              <a:rPr lang="en-US" dirty="0" smtClean="0"/>
              <a:t> </a:t>
            </a:r>
            <a:r>
              <a:rPr lang="en-US" dirty="0" err="1" smtClean="0"/>
              <a:t>Günorta</a:t>
            </a:r>
            <a:r>
              <a:rPr lang="en-US" dirty="0" smtClean="0"/>
              <a:t> – </a:t>
            </a:r>
            <a:r>
              <a:rPr lang="en-US" dirty="0" err="1" smtClean="0"/>
              <a:t>Günbatar</a:t>
            </a:r>
            <a:r>
              <a:rPr lang="en-US" dirty="0" smtClean="0"/>
              <a:t> </a:t>
            </a:r>
            <a:r>
              <a:rPr lang="en-US" dirty="0" err="1" smtClean="0"/>
              <a:t>Türkmenistanda</a:t>
            </a:r>
            <a:r>
              <a:rPr lang="en-US" dirty="0" smtClean="0"/>
              <a:t> XVII-</a:t>
            </a:r>
            <a:r>
              <a:rPr lang="en-US" dirty="0" err="1" smtClean="0"/>
              <a:t>asyrda</a:t>
            </a:r>
            <a:r>
              <a:rPr lang="en-US" dirty="0" smtClean="0"/>
              <a:t> hem </a:t>
            </a:r>
            <a:r>
              <a:rPr lang="en-US" dirty="0" err="1" smtClean="0"/>
              <a:t>dowam</a:t>
            </a:r>
            <a:r>
              <a:rPr lang="en-US" dirty="0" smtClean="0"/>
              <a:t> </a:t>
            </a:r>
            <a:r>
              <a:rPr lang="en-US" dirty="0" err="1" smtClean="0"/>
              <a:t>edipdir</a:t>
            </a:r>
            <a:r>
              <a:rPr lang="en-US" dirty="0" smtClean="0"/>
              <a:t>.</a:t>
            </a:r>
            <a:endParaRPr lang="ru-RU" dirty="0" smtClean="0"/>
          </a:p>
          <a:p>
            <a:endParaRPr lang="ru-RU"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Литейная">
  <a:themeElements>
    <a:clrScheme name="Ясность">
      <a:dk1>
        <a:srgbClr val="292934"/>
      </a:dk1>
      <a:lt1>
        <a:srgbClr val="FFFFFF"/>
      </a:lt1>
      <a:dk2>
        <a:srgbClr val="D2533C"/>
      </a:dk2>
      <a:lt2>
        <a:srgbClr val="F3F2DC"/>
      </a:lt2>
      <a:accent1>
        <a:srgbClr val="93A299"/>
      </a:accent1>
      <a:accent2>
        <a:srgbClr val="AD8F67"/>
      </a:accent2>
      <a:accent3>
        <a:srgbClr val="726056"/>
      </a:accent3>
      <a:accent4>
        <a:srgbClr val="4C5A6A"/>
      </a:accent4>
      <a:accent5>
        <a:srgbClr val="808DA0"/>
      </a:accent5>
      <a:accent6>
        <a:srgbClr val="79463D"/>
      </a:accent6>
      <a:hlink>
        <a:srgbClr val="0000FF"/>
      </a:hlink>
      <a:folHlink>
        <a:srgbClr val="800080"/>
      </a:folHlink>
    </a:clrScheme>
    <a:fontScheme name="Литейная">
      <a:majorFont>
        <a:latin typeface="Rockwell"/>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Rockwell"/>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Литейная">
      <a:fillStyleLst>
        <a:solidFill>
          <a:schemeClr val="phClr"/>
        </a:solidFill>
        <a:gradFill rotWithShape="1">
          <a:gsLst>
            <a:gs pos="0">
              <a:schemeClr val="phClr">
                <a:tint val="70000"/>
                <a:satMod val="180000"/>
              </a:schemeClr>
            </a:gs>
            <a:gs pos="62000">
              <a:schemeClr val="phClr">
                <a:tint val="30000"/>
                <a:satMod val="180000"/>
              </a:schemeClr>
            </a:gs>
            <a:gs pos="100000">
              <a:schemeClr val="phClr">
                <a:tint val="22000"/>
                <a:satMod val="180000"/>
              </a:schemeClr>
            </a:gs>
          </a:gsLst>
          <a:lin ang="16200000" scaled="0"/>
        </a:gradFill>
        <a:gradFill rotWithShape="1">
          <a:gsLst>
            <a:gs pos="0">
              <a:schemeClr val="phClr">
                <a:shade val="58000"/>
                <a:satMod val="150000"/>
              </a:schemeClr>
            </a:gs>
            <a:gs pos="72000">
              <a:schemeClr val="phClr">
                <a:tint val="90000"/>
                <a:satMod val="135000"/>
              </a:schemeClr>
            </a:gs>
            <a:gs pos="100000">
              <a:schemeClr val="phClr">
                <a:tint val="80000"/>
                <a:satMod val="155000"/>
              </a:schemeClr>
            </a:gs>
          </a:gsLst>
          <a:lin ang="16200000" scaled="0"/>
        </a:gradFill>
      </a:fillStyleLst>
      <a:lnStyleLst>
        <a:ln w="9525" cap="flat" cmpd="sng" algn="ctr">
          <a:solidFill>
            <a:schemeClr val="phClr">
              <a:shade val="80000"/>
            </a:schemeClr>
          </a:solidFill>
          <a:prstDash val="solid"/>
        </a:ln>
        <a:ln w="38100" cap="flat" cmpd="sng" algn="ctr">
          <a:solidFill>
            <a:schemeClr val="phClr"/>
          </a:solidFill>
          <a:prstDash val="solid"/>
        </a:ln>
        <a:ln w="38100" cap="flat" cmpd="sng" algn="ctr">
          <a:solidFill>
            <a:schemeClr val="phClr"/>
          </a:solidFill>
          <a:prstDash val="solid"/>
        </a:ln>
      </a:lnStyleLst>
      <a:effectStyleLst>
        <a:effectStyle>
          <a:effectLst>
            <a:outerShdw blurRad="50800" dist="38100" dir="5400000" rotWithShape="0">
              <a:srgbClr val="000000">
                <a:alpha val="43137"/>
              </a:srgbClr>
            </a:outerShdw>
          </a:effectLst>
        </a:effectStyle>
        <a:effectStyle>
          <a:effectLst>
            <a:outerShdw blurRad="50800" dist="38100" dir="5400000" rotWithShape="0">
              <a:srgbClr val="000000">
                <a:alpha val="43137"/>
              </a:srgbClr>
            </a:outerShdw>
          </a:effectLst>
        </a:effectStyle>
        <a:effectStyle>
          <a:effectLst>
            <a:outerShdw blurRad="50800" dist="38100" dir="5400000" rotWithShape="0">
              <a:srgbClr val="000000">
                <a:alpha val="43137"/>
              </a:srgbClr>
            </a:outerShdw>
          </a:effectLst>
          <a:scene3d>
            <a:camera prst="orthographicFront" fov="0">
              <a:rot lat="0" lon="0" rev="0"/>
            </a:camera>
            <a:lightRig rig="soft" dir="tl">
              <a:rot lat="0" lon="0" rev="20000000"/>
            </a:lightRig>
          </a:scene3d>
          <a:sp3d prstMaterial="matte">
            <a:bevelT w="63500" h="63500" prst="coolSlant"/>
          </a:sp3d>
        </a:effectStyle>
      </a:effectStyleLst>
      <a:bgFillStyleLst>
        <a:solidFill>
          <a:schemeClr val="phClr"/>
        </a:solidFill>
        <a:gradFill rotWithShape="1">
          <a:gsLst>
            <a:gs pos="0">
              <a:schemeClr val="phClr">
                <a:tint val="75000"/>
                <a:satMod val="400000"/>
              </a:schemeClr>
            </a:gs>
            <a:gs pos="20000">
              <a:schemeClr val="phClr">
                <a:tint val="80000"/>
                <a:satMod val="355000"/>
              </a:schemeClr>
            </a:gs>
            <a:gs pos="100000">
              <a:schemeClr val="phClr">
                <a:tint val="95000"/>
                <a:shade val="55000"/>
                <a:satMod val="355000"/>
              </a:schemeClr>
            </a:gs>
          </a:gsLst>
          <a:path path="circle">
            <a:fillToRect l="67500" t="35000" r="32500" b="65000"/>
          </a:path>
        </a:gradFill>
        <a:blipFill>
          <a:blip xmlns:r="http://schemas.openxmlformats.org/officeDocument/2006/relationships" r:embed="rId1">
            <a:duotone>
              <a:schemeClr val="phClr">
                <a:shade val="30000"/>
                <a:satMod val="120000"/>
              </a:schemeClr>
              <a:schemeClr val="phClr">
                <a:tint val="70000"/>
                <a:satMod val="250000"/>
              </a:schemeClr>
            </a:duotone>
          </a:blip>
          <a:tile tx="0" ty="0" sx="50000" sy="50000" flip="none" algn="t"/>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Foundry</Template>
  <TotalTime>182</TotalTime>
  <Words>745</Words>
  <Application>Microsoft Office PowerPoint</Application>
  <PresentationFormat>Экран (4:3)</PresentationFormat>
  <Paragraphs>20</Paragraphs>
  <Slides>9</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9</vt:i4>
      </vt:variant>
    </vt:vector>
  </HeadingPairs>
  <TitlesOfParts>
    <vt:vector size="10" baseType="lpstr">
      <vt:lpstr>Литейная</vt:lpstr>
      <vt:lpstr>Türkmenleriň goňşy döwletler bilen gatnaşygy.</vt:lpstr>
      <vt:lpstr>1.XVI asyrda türkmen tire-taýpalarynyň ýerleşişi.</vt:lpstr>
      <vt:lpstr>Слайд 3</vt:lpstr>
      <vt:lpstr>Слайд 4</vt:lpstr>
      <vt:lpstr>Türkmenleriň Hywa we Buhara bilen gatnaşyklary.</vt:lpstr>
      <vt:lpstr>Слайд 6</vt:lpstr>
      <vt:lpstr>Слайд 7</vt:lpstr>
      <vt:lpstr>Türkmenleriň Eýran bilen gatnaşygy. Aba Serdaryň gozgalaňy.</vt:lpstr>
      <vt:lpstr>Слайд 9</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Türkmenleriň goňşy döwletler bilen gatnaşygy.</dc:title>
  <dc:creator>User</dc:creator>
  <cp:lastModifiedBy>Мердан</cp:lastModifiedBy>
  <cp:revision>15</cp:revision>
  <dcterms:created xsi:type="dcterms:W3CDTF">2016-03-28T12:32:12Z</dcterms:created>
  <dcterms:modified xsi:type="dcterms:W3CDTF">2016-03-28T16:40:27Z</dcterms:modified>
</cp:coreProperties>
</file>