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82" r:id="rId2"/>
    <p:sldId id="287" r:id="rId3"/>
    <p:sldId id="288" r:id="rId4"/>
    <p:sldId id="290" r:id="rId5"/>
    <p:sldId id="291" r:id="rId6"/>
    <p:sldId id="292" r:id="rId7"/>
  </p:sldIdLst>
  <p:sldSz cx="9144000" cy="6858000" type="screen4x3"/>
  <p:notesSz cx="6815138" cy="9952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564F6E-3314-472E-97CE-55551D867CF0}">
          <p14:sldIdLst>
            <p14:sldId id="282"/>
            <p14:sldId id="287"/>
            <p14:sldId id="288"/>
            <p14:sldId id="290"/>
            <p14:sldId id="291"/>
            <p14:sldId id="292"/>
          </p14:sldIdLst>
        </p14:section>
        <p14:section name="Раздел без заголовка" id="{459082D4-26FB-45CB-A4F5-64128ED420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10" autoAdjust="0"/>
    <p:restoredTop sz="94675" autoAdjust="0"/>
  </p:normalViewPr>
  <p:slideViewPr>
    <p:cSldViewPr>
      <p:cViewPr varScale="1">
        <p:scale>
          <a:sx n="75" d="100"/>
          <a:sy n="75" d="100"/>
        </p:scale>
        <p:origin x="1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A5B75-9437-437C-A237-33793F15924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4600"/>
            <a:ext cx="4478338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9488"/>
            <a:ext cx="5453062" cy="391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268C-5B7E-4CFE-B6FD-3ECC257F3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980728"/>
            <a:ext cx="71287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10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IŞ WAGTYNYŇ ÝITGILERINI ÖWRENMEK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k-TM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wagtynyň ýitgileriniň klassifikasiýasy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 wagtynyň ýitgilerini öwrenmek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cs-C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Çalyşygyň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dowamyndaky içki we gizlin ýitgileri öwrenmek we gazanylýan netijäni hasaplamak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6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79928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klassifikasiýasy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öndurijiliginiň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gymmatyny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rezerwleriniň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kämillenmegi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Önumçilik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 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gizlin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çalyşyklaýyn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çalyşygyň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çalyşyklaýyn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işlemedik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yn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doreýän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gelmedik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ýägdaýynda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doreýän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durmaklygy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şeyle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tötän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gelmezliginiň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Sebäpsiz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işe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gelmezlik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progul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Zähmet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bozmakly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 bilen işe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gelmezlik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Tölegsiz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Nobatdaky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y;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jemgiýet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ukypsyzlyk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ýarawsyzlyk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karantin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Baýramçylyk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dynç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gidenler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4020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69847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tk-TM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10.2.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 wagtynyň ýitgilerini öwrenmek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öwrenilmeginiň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öndurijiligine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çalyşyklaýyn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durmaklygynyň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tabeliň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durmaklyk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aktlaryň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kesgitlenyär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sebäpsiz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gelmezligi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çalyşygyň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Rugsatlaryň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tolegsiz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borçlaryny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yerine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yetirmek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girmeyär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rugsatlar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alynyar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gelmeýän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günleri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tabel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saglyk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öýlerden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güwanamalar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mekdeplerden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güwanamalar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karhanalaryň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buýruklarynyň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sq-A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q-A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8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79208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Çalyşygyň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gizlin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gazanylýan netijäni hasaplamak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Çalyşygyň</a:t>
            </a:r>
            <a:r>
              <a:rPr lang="sq-A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çilikleriň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sq-A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Çalyşygyň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şeyle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gurnalmadygy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döwülendigi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Ýangy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energiýanyň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arlanmadygy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aşçylar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ýumuşlaryň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berilmedigi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çilikler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gaýtalanyar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Goze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anyklanandan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geçiriljek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ýygnalýar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4798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7693"/>
            <a:ext cx="80648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Ý=(O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.n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+O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.n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... +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 (n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+n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... +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ýerde,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hünär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Gizlin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doredýän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bölunýärler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gurnalmadygy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gurnalmadygy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goýulmadygy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ýetirilişiniň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tehnologiýasyny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bozulmagy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yl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öňunde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). 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seljerilişi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bahalandyrmagyň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berkitmegiň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519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69847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şeyle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( 100-Ý</a:t>
            </a:r>
            <a:r>
              <a:rPr lang="ru-RU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)/100*(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ýerde,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işlene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Ýd.s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çalyşyklaýyn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çalyşygyň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içindäki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gizliň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gözlegleriň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ýitgileri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bounça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çareler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önumçiligiň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gurnalyşynyň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</a:t>
            </a:r>
            <a:r>
              <a:rPr lang="sq-A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kesgitleyärler.Ýitgileriň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aýyrmagyň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bahalandyrmaly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0816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2176</TotalTime>
  <Words>360</Words>
  <Application>Microsoft Office PowerPoint</Application>
  <PresentationFormat>Экран (4:3)</PresentationFormat>
  <Paragraphs>73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286</cp:revision>
  <dcterms:created xsi:type="dcterms:W3CDTF">2012-03-10T06:54:57Z</dcterms:created>
  <dcterms:modified xsi:type="dcterms:W3CDTF">2021-09-02T06:46:11Z</dcterms:modified>
</cp:coreProperties>
</file>