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82" r:id="rId2"/>
    <p:sldId id="287" r:id="rId3"/>
    <p:sldId id="288" r:id="rId4"/>
    <p:sldId id="290" r:id="rId5"/>
    <p:sldId id="291" r:id="rId6"/>
    <p:sldId id="292" r:id="rId7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90"/>
            <p14:sldId id="291"/>
            <p14:sldId id="292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80728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10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IŞ WAGTYNYŇ ÝITGILERINI ÖWRENMEK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wagtynyň ýitgileriniň klassifikasiýasy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wagtynyň ýitgilerini öwrenmek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dowamyndaky içki we gizlin ýitgileri öwrenmek we gazanylýan netijäni hasaplamak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79928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klassifikasiýasy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öndurijiliginiň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rezerwleriniň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kämillenmegi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Önumçilik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gizlin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çalyşyklaýyn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çalyşyklaýyn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işlemedik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gelmedik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ýägdaýynda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şeyle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gelmezliginiň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Sebäpsiz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gelmezlik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bozmakly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bilen işe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gelmezlik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Tölegsiz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Nobatdaky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y;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jemgiýet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ukypsyzlyk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ýarawsyzlyk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karantin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Baýramçylyk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gidenler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69847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tk-TM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10.2.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wagtynyň ýitgilerini öwrenmek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öndurijiligine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çalyşyklaýyn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durmaklygynyň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durmaklyk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kesgitlenyär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sebäpsiz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gelmezligi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tolegsiz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yerine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yetirmek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girmeyär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rugsatlar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alynyar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gelmeýän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günleri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öýlerden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güwanamalar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mekdeplerden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güwanamalar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karhanalaryň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buýruklarynyň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79208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gizlin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gazanylýan netijäni hasaplamak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çilikleriň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şeyle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döwülendigi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Ýangy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energiýanyň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arlanmadygy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ýumuşlaryň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berilmedigi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çilikler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gaýtalanyar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anyklanandan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geçiriljek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7693"/>
            <a:ext cx="80648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Ý=(O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.n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.n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... +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 (n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... +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Gizlin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doredýän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bölunýärler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gurnalmadygy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goýulmadygy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bozulmagy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yl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öňunde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). 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berkitmegiň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519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69847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şeyle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( 100-Ý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)/100*(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ýerde,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işlene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Ýd.s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çalyşyklaýyn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çalyşygyň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içindäki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göterimde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gizliň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gözlegleriň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bounça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çareler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önumçiligiň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gurnalyşynyň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meginiň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ugurlaryny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kesgitleyärler.Ýitgileriň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aýyrmagyň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mümkinçiliklerini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bahalandyrmaly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81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2176</TotalTime>
  <Words>360</Words>
  <Application>Microsoft Office PowerPoint</Application>
  <PresentationFormat>Экран (4:3)</PresentationFormat>
  <Paragraphs>73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286</cp:revision>
  <dcterms:created xsi:type="dcterms:W3CDTF">2012-03-10T06:54:57Z</dcterms:created>
  <dcterms:modified xsi:type="dcterms:W3CDTF">2021-09-02T06:46:11Z</dcterms:modified>
</cp:coreProperties>
</file>