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796"/>
    <a:srgbClr val="6B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4" y="1057048"/>
            <a:ext cx="7768386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38679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77683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867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4" y="540914"/>
            <a:ext cx="7768386" cy="1558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FILOSOFI</a:t>
            </a:r>
            <a:r>
              <a:rPr lang="tk-TM" dirty="0" smtClean="0"/>
              <a:t>ÝANYŇ ÖSÜŞ TARYHY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2189408"/>
            <a:ext cx="10645130" cy="4340181"/>
          </a:xfrm>
        </p:spPr>
        <p:txBody>
          <a:bodyPr>
            <a:normAutofit/>
          </a:bodyPr>
          <a:lstStyle/>
          <a:p>
            <a:pPr algn="l"/>
            <a:r>
              <a:rPr lang="tk-TM" b="1" dirty="0" smtClean="0">
                <a:latin typeface="+mj-lt"/>
                <a:cs typeface="Times New Roman" panose="02020603050405020304" pitchFamily="18" charset="0"/>
              </a:rPr>
              <a:t>Gadymy we orta asyr filosofiýasy</a:t>
            </a:r>
          </a:p>
          <a:p>
            <a:r>
              <a:rPr lang="tk-TM" b="1" dirty="0" smtClean="0">
                <a:latin typeface="+mj-lt"/>
                <a:cs typeface="Times New Roman" panose="02020603050405020304" pitchFamily="18" charset="0"/>
              </a:rPr>
              <a:t>Soraglar: 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1.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Gadymy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Gündogaryň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filosofiýasy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Gadymy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Grek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filosofiýasy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we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onuň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köpugurlylygy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. 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Gadymy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Rim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filosofiýasy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Täzeden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döreýiş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döwrüniň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filosofiýasy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onuň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Gündogarda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we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Günbatarda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Renessans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döreýiş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we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ösüş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aýratynlyklary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+mj-lt"/>
              </a:rPr>
              <a:t>Gadymy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grek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filosofiýasy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esasan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dört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tapgyra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bölünýär</a:t>
            </a:r>
            <a:r>
              <a:rPr lang="en-US" sz="2400" dirty="0" smtClean="0">
                <a:latin typeface="+mj-lt"/>
              </a:rPr>
              <a:t>; </a:t>
            </a:r>
            <a:endParaRPr lang="tk-TM" sz="24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Gadymy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grek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filosofiýasy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esasan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dört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tapgyra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bölünýär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+mj-lt"/>
                <a:cs typeface="Times New Roman" panose="02020603050405020304" pitchFamily="18" charset="0"/>
              </a:rPr>
              <a:t>birinji</a:t>
            </a: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+mj-lt"/>
                <a:cs typeface="Times New Roman" panose="02020603050405020304" pitchFamily="18" charset="0"/>
              </a:rPr>
              <a:t>tapgyryna</a:t>
            </a: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şertleýin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Sokrata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çenli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döwür</a:t>
            </a:r>
            <a:r>
              <a:rPr lang="tk-TM" sz="2400" b="1" dirty="0" smtClean="0">
                <a:latin typeface="+mj-lt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+mj-lt"/>
                <a:cs typeface="Times New Roman" panose="02020603050405020304" pitchFamily="18" charset="0"/>
              </a:rPr>
              <a:t>E</a:t>
            </a: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sasy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wekilleri</a:t>
            </a:r>
            <a:r>
              <a:rPr lang="tk-TM" sz="2400" b="1" dirty="0" smtClean="0">
                <a:latin typeface="+mj-lt"/>
                <a:cs typeface="Times New Roman" panose="02020603050405020304" pitchFamily="18" charset="0"/>
              </a:rPr>
              <a:t>:</a:t>
            </a:r>
            <a:r>
              <a:rPr lang="tk-TM" sz="2400" b="1" dirty="0">
                <a:latin typeface="+mj-lt"/>
                <a:cs typeface="Times New Roman" panose="02020603050405020304" pitchFamily="18" charset="0"/>
              </a:rPr>
              <a:t> </a:t>
            </a:r>
            <a:endParaRPr lang="tk-TM" sz="2400" b="1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k-TM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Fales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b.e.öň</a:t>
            </a:r>
            <a:r>
              <a:rPr lang="en-US" sz="2400" dirty="0">
                <a:latin typeface="+mj-lt"/>
              </a:rPr>
              <a:t> 625</a:t>
            </a:r>
            <a:r>
              <a:rPr lang="en-US" sz="2400" dirty="0" smtClean="0">
                <a:latin typeface="+mj-lt"/>
              </a:rPr>
              <a:t>­</a:t>
            </a:r>
            <a:r>
              <a:rPr lang="tk-TM" sz="24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545­</a:t>
            </a:r>
            <a:r>
              <a:rPr lang="tk-TM" sz="2400" dirty="0" smtClean="0">
                <a:latin typeface="+mj-lt"/>
              </a:rPr>
              <a:t>-</a:t>
            </a:r>
            <a:r>
              <a:rPr lang="en-US" sz="2400" dirty="0" err="1" smtClean="0">
                <a:latin typeface="+mj-lt"/>
              </a:rPr>
              <a:t>nji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ýyllar</a:t>
            </a:r>
            <a:r>
              <a:rPr lang="en-US" sz="2400" dirty="0" smtClean="0">
                <a:latin typeface="+mj-lt"/>
              </a:rPr>
              <a:t>)</a:t>
            </a:r>
            <a:r>
              <a:rPr lang="tk-TM" sz="2400" dirty="0" smtClean="0">
                <a:latin typeface="+mj-lt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>
                <a:latin typeface="+mj-lt"/>
              </a:rPr>
              <a:t>Anaksimandr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Anaksimen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we </a:t>
            </a:r>
            <a:r>
              <a:rPr lang="tk-TM" sz="2400" b="1" dirty="0" err="1">
                <a:latin typeface="+mj-lt"/>
              </a:rPr>
              <a:t>G</a:t>
            </a:r>
            <a:r>
              <a:rPr lang="en-US" sz="2400" b="1" dirty="0" err="1" smtClean="0">
                <a:latin typeface="+mj-lt"/>
              </a:rPr>
              <a:t>eraklit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b.e.öň</a:t>
            </a:r>
            <a:r>
              <a:rPr lang="en-US" sz="2400" dirty="0">
                <a:latin typeface="+mj-lt"/>
              </a:rPr>
              <a:t> 544</a:t>
            </a:r>
            <a:r>
              <a:rPr lang="en-US" sz="2400" dirty="0" smtClean="0">
                <a:latin typeface="+mj-lt"/>
              </a:rPr>
              <a:t>­</a:t>
            </a:r>
            <a:r>
              <a:rPr lang="tk-TM" sz="24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483­nji </a:t>
            </a:r>
            <a:r>
              <a:rPr lang="en-US" sz="2400" dirty="0" err="1">
                <a:latin typeface="+mj-lt"/>
              </a:rPr>
              <a:t>ýyllar</a:t>
            </a:r>
            <a:r>
              <a:rPr lang="en-US" sz="2400" dirty="0" smtClean="0">
                <a:latin typeface="+mj-lt"/>
              </a:rPr>
              <a:t>)</a:t>
            </a:r>
            <a:r>
              <a:rPr lang="tk-TM" sz="2400" dirty="0" smtClean="0">
                <a:latin typeface="+mj-lt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>
                <a:latin typeface="+mj-lt"/>
              </a:rPr>
              <a:t>Pifagor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b.e.öň</a:t>
            </a:r>
            <a:r>
              <a:rPr lang="en-US" sz="2400" dirty="0">
                <a:latin typeface="+mj-lt"/>
              </a:rPr>
              <a:t> 580­500), </a:t>
            </a:r>
            <a:r>
              <a:rPr lang="en-US" sz="2400" b="1" dirty="0" err="1">
                <a:latin typeface="+mj-lt"/>
              </a:rPr>
              <a:t>Anaksagor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b.e.öň</a:t>
            </a:r>
            <a:r>
              <a:rPr lang="en-US" sz="2400" dirty="0">
                <a:latin typeface="+mj-lt"/>
              </a:rPr>
              <a:t> 500­428) we </a:t>
            </a:r>
            <a:r>
              <a:rPr lang="en-US" sz="2400" b="1" dirty="0" err="1">
                <a:latin typeface="+mj-lt"/>
              </a:rPr>
              <a:t>Demokrit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b.e.öň</a:t>
            </a:r>
            <a:r>
              <a:rPr lang="en-US" sz="2400" dirty="0">
                <a:latin typeface="+mj-lt"/>
              </a:rPr>
              <a:t> 460­371)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tk-TM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b="1" dirty="0">
                <a:latin typeface="+mj-lt"/>
              </a:rPr>
              <a:t/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5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789"/>
            <a:ext cx="3425780" cy="21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123124"/>
            <a:ext cx="8623663" cy="791275"/>
          </a:xfrm>
        </p:spPr>
        <p:txBody>
          <a:bodyPr/>
          <a:lstStyle/>
          <a:p>
            <a:r>
              <a:rPr lang="tk-TM" dirty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3784" y="1143000"/>
            <a:ext cx="7501282" cy="50862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/>
              <a:t>Fales</a:t>
            </a:r>
            <a:r>
              <a:rPr lang="en-US" b="1" dirty="0"/>
              <a:t> “</a:t>
            </a:r>
            <a:r>
              <a:rPr lang="en-US" b="1" dirty="0" err="1"/>
              <a:t>Ýedi</a:t>
            </a:r>
            <a:r>
              <a:rPr lang="en-US" b="1" dirty="0"/>
              <a:t> </a:t>
            </a:r>
            <a:r>
              <a:rPr lang="en-US" b="1" dirty="0" err="1"/>
              <a:t>akyldarlar</a:t>
            </a:r>
            <a:r>
              <a:rPr lang="en-US" b="1" dirty="0"/>
              <a:t>” </a:t>
            </a:r>
            <a:r>
              <a:rPr lang="en-US" dirty="0" err="1"/>
              <a:t>toparynyň</a:t>
            </a:r>
            <a:r>
              <a:rPr lang="en-US" dirty="0"/>
              <a:t> </a:t>
            </a:r>
            <a:r>
              <a:rPr lang="en-US" dirty="0" err="1"/>
              <a:t>başynda</a:t>
            </a:r>
            <a:r>
              <a:rPr lang="en-US" dirty="0"/>
              <a:t> </a:t>
            </a:r>
            <a:r>
              <a:rPr lang="en-US" dirty="0" err="1"/>
              <a:t>durupdyr</a:t>
            </a:r>
            <a:r>
              <a:rPr lang="en-US" i="1" dirty="0" smtClean="0"/>
              <a:t>.</a:t>
            </a:r>
            <a:endParaRPr lang="tk-TM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i="1" dirty="0" smtClean="0"/>
              <a:t>“</a:t>
            </a:r>
            <a:r>
              <a:rPr lang="en-US" i="1" dirty="0" err="1"/>
              <a:t>Hemme</a:t>
            </a:r>
            <a:r>
              <a:rPr lang="en-US" i="1" dirty="0"/>
              <a:t> </a:t>
            </a:r>
            <a:r>
              <a:rPr lang="en-US" i="1" dirty="0" err="1"/>
              <a:t>zat</a:t>
            </a:r>
            <a:r>
              <a:rPr lang="en-US" i="1" dirty="0"/>
              <a:t> </a:t>
            </a:r>
            <a:r>
              <a:rPr lang="en-US" i="1" dirty="0" err="1"/>
              <a:t>suwdan</a:t>
            </a:r>
            <a:r>
              <a:rPr lang="en-US" i="1" dirty="0"/>
              <a:t> </a:t>
            </a:r>
            <a:r>
              <a:rPr lang="en-US" i="1" dirty="0" err="1"/>
              <a:t>döreýär</a:t>
            </a:r>
            <a:r>
              <a:rPr lang="en-US" i="1" dirty="0"/>
              <a:t>”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tezisiň</a:t>
            </a:r>
            <a:r>
              <a:rPr lang="en-US" dirty="0"/>
              <a:t> </a:t>
            </a:r>
            <a:r>
              <a:rPr lang="en-US" dirty="0" err="1" smtClean="0"/>
              <a:t>awtory</a:t>
            </a:r>
            <a:r>
              <a:rPr lang="en-US" dirty="0" smtClean="0"/>
              <a:t>.</a:t>
            </a:r>
            <a:r>
              <a:rPr lang="tk-TM" dirty="0" smtClean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/>
              <a:t>Anaksimandr</a:t>
            </a:r>
            <a:r>
              <a:rPr lang="tk-TM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arhe</a:t>
            </a:r>
            <a:r>
              <a:rPr lang="en-US" b="1" dirty="0"/>
              <a:t>” </a:t>
            </a:r>
            <a:r>
              <a:rPr lang="en-US" dirty="0" err="1"/>
              <a:t>ideýasyny</a:t>
            </a:r>
            <a:r>
              <a:rPr lang="en-US" dirty="0"/>
              <a:t> </a:t>
            </a:r>
            <a:r>
              <a:rPr lang="en-US" dirty="0" err="1"/>
              <a:t>öňe</a:t>
            </a:r>
            <a:r>
              <a:rPr lang="en-US" dirty="0"/>
              <a:t> </a:t>
            </a:r>
            <a:r>
              <a:rPr lang="en-US" dirty="0" err="1"/>
              <a:t>sürüp</a:t>
            </a:r>
            <a:r>
              <a:rPr lang="en-US" dirty="0"/>
              <a:t>, </a:t>
            </a:r>
            <a:r>
              <a:rPr lang="en-US" dirty="0" err="1"/>
              <a:t>oňa</a:t>
            </a:r>
            <a:r>
              <a:rPr lang="en-US" dirty="0"/>
              <a:t> </a:t>
            </a:r>
            <a:r>
              <a:rPr lang="en-US" dirty="0" err="1"/>
              <a:t>ilkinji</a:t>
            </a:r>
            <a:r>
              <a:rPr lang="en-US" dirty="0"/>
              <a:t> </a:t>
            </a:r>
            <a:r>
              <a:rPr lang="en-US" dirty="0" err="1"/>
              <a:t>başlangyç</a:t>
            </a:r>
            <a:r>
              <a:rPr lang="en-US" dirty="0"/>
              <a:t> – </a:t>
            </a:r>
            <a:r>
              <a:rPr lang="en-US" b="1" dirty="0" err="1"/>
              <a:t>apeýron</a:t>
            </a:r>
            <a:r>
              <a:rPr lang="en-US" b="1" dirty="0"/>
              <a:t> </a:t>
            </a:r>
            <a:r>
              <a:rPr lang="en-US" dirty="0" err="1"/>
              <a:t>diýipdir</a:t>
            </a:r>
            <a:r>
              <a:rPr lang="en-US" dirty="0"/>
              <a:t>. </a:t>
            </a:r>
            <a:endParaRPr lang="tk-TM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Onuň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apeýron</a:t>
            </a:r>
            <a:r>
              <a:rPr lang="en-US" dirty="0"/>
              <a:t>” </a:t>
            </a:r>
            <a:r>
              <a:rPr lang="en-US" dirty="0" err="1"/>
              <a:t>diýýäni</a:t>
            </a:r>
            <a:r>
              <a:rPr lang="en-US" dirty="0"/>
              <a:t> </a:t>
            </a:r>
            <a:r>
              <a:rPr lang="en-US" dirty="0" err="1"/>
              <a:t>abstrakt</a:t>
            </a:r>
            <a:r>
              <a:rPr lang="en-US" dirty="0"/>
              <a:t> </a:t>
            </a:r>
            <a:r>
              <a:rPr lang="en-US" dirty="0" err="1"/>
              <a:t>materiýa</a:t>
            </a:r>
            <a:r>
              <a:rPr lang="en-US" b="1" dirty="0" smtClean="0"/>
              <a:t>.</a:t>
            </a:r>
            <a:endParaRPr lang="tk-TM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/>
              <a:t>Anaksimen</a:t>
            </a:r>
            <a:r>
              <a:rPr lang="en-US" b="1" dirty="0"/>
              <a:t> </a:t>
            </a:r>
            <a:r>
              <a:rPr lang="en-US" dirty="0" err="1"/>
              <a:t>ilkinji</a:t>
            </a:r>
            <a:r>
              <a:rPr lang="en-US" dirty="0"/>
              <a:t> </a:t>
            </a:r>
            <a:r>
              <a:rPr lang="en-US" dirty="0" err="1"/>
              <a:t>başlangyç</a:t>
            </a:r>
            <a:r>
              <a:rPr lang="en-US" dirty="0"/>
              <a:t>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b="1" dirty="0" err="1"/>
              <a:t>howany</a:t>
            </a:r>
            <a:r>
              <a:rPr lang="en-US" b="1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edipdir</a:t>
            </a:r>
            <a:r>
              <a:rPr lang="en-US" dirty="0" smtClean="0"/>
              <a:t>.</a:t>
            </a:r>
            <a:r>
              <a:rPr lang="tk-TM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1" y="1010629"/>
            <a:ext cx="2008099" cy="305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>
            <a:endCxn id="4098" idx="3"/>
          </p:cNvCxnSpPr>
          <p:nvPr/>
        </p:nvCxnSpPr>
        <p:spPr>
          <a:xfrm flipH="1">
            <a:off x="2126340" y="2537700"/>
            <a:ext cx="2948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26340" y="2653048"/>
            <a:ext cx="0" cy="2614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ÐÐ°ÑÑÐ¸Ð½ÐºÐ¸ Ð¿Ð¾ Ð·Ð°Ð¿ÑÐ¾ÑÑ anaksimandar apei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25" y="5267459"/>
            <a:ext cx="1971675" cy="19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17" y="4998612"/>
            <a:ext cx="1561563" cy="15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2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638692"/>
          </a:xfrm>
        </p:spPr>
        <p:txBody>
          <a:bodyPr>
            <a:normAutofit fontScale="90000"/>
          </a:bodyPr>
          <a:lstStyle/>
          <a:p>
            <a:r>
              <a:rPr lang="tk-TM" dirty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094704"/>
            <a:ext cx="7907628" cy="54864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k-TM" b="1" dirty="0" smtClean="0"/>
              <a:t>G</a:t>
            </a:r>
            <a:r>
              <a:rPr lang="en-US" b="1" dirty="0" err="1" smtClean="0"/>
              <a:t>eraklit</a:t>
            </a:r>
            <a:r>
              <a:rPr lang="en-US" b="1" dirty="0" smtClean="0"/>
              <a:t> </a:t>
            </a:r>
            <a:r>
              <a:rPr lang="en-US" b="1" dirty="0"/>
              <a:t>“</a:t>
            </a:r>
            <a:r>
              <a:rPr lang="en-US" b="1" dirty="0" err="1"/>
              <a:t>Tebigat</a:t>
            </a:r>
            <a:r>
              <a:rPr lang="en-US" b="1" dirty="0"/>
              <a:t> </a:t>
            </a:r>
            <a:r>
              <a:rPr lang="en-US" b="1" dirty="0" err="1"/>
              <a:t>hakynda</a:t>
            </a:r>
            <a:r>
              <a:rPr lang="en-US" b="1" dirty="0"/>
              <a:t>”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filosofik</a:t>
            </a:r>
            <a:r>
              <a:rPr lang="en-US" dirty="0"/>
              <a:t> </a:t>
            </a:r>
            <a:r>
              <a:rPr lang="en-US" dirty="0" err="1"/>
              <a:t>eseriň</a:t>
            </a:r>
            <a:r>
              <a:rPr lang="en-US" dirty="0"/>
              <a:t> </a:t>
            </a:r>
            <a:r>
              <a:rPr lang="en-US" dirty="0" err="1"/>
              <a:t>awtory</a:t>
            </a:r>
            <a:r>
              <a:rPr lang="en-US" dirty="0"/>
              <a:t>. </a:t>
            </a:r>
            <a:r>
              <a:rPr lang="en-US" i="1" dirty="0"/>
              <a:t>“</a:t>
            </a:r>
            <a:r>
              <a:rPr lang="en-US" i="1" dirty="0" err="1" smtClean="0"/>
              <a:t>Şo</a:t>
            </a:r>
            <a:r>
              <a:rPr lang="tk-TM" i="1" dirty="0" smtClean="0"/>
              <a:t>l </a:t>
            </a:r>
            <a:r>
              <a:rPr lang="en-US" i="1" dirty="0" err="1" smtClean="0"/>
              <a:t>bir</a:t>
            </a:r>
            <a:r>
              <a:rPr lang="en-US" i="1" dirty="0" smtClean="0"/>
              <a:t> </a:t>
            </a:r>
            <a:r>
              <a:rPr lang="en-US" i="1" dirty="0" err="1"/>
              <a:t>suwa</a:t>
            </a:r>
            <a:r>
              <a:rPr lang="en-US" i="1" dirty="0"/>
              <a:t> </a:t>
            </a:r>
            <a:r>
              <a:rPr lang="en-US" i="1" dirty="0" err="1"/>
              <a:t>iki</a:t>
            </a:r>
            <a:r>
              <a:rPr lang="en-US" i="1" dirty="0"/>
              <a:t> </a:t>
            </a:r>
            <a:r>
              <a:rPr lang="en-US" i="1" dirty="0" err="1"/>
              <a:t>gezek</a:t>
            </a:r>
            <a:r>
              <a:rPr lang="en-US" i="1" dirty="0"/>
              <a:t> </a:t>
            </a:r>
            <a:r>
              <a:rPr lang="en-US" i="1" dirty="0" err="1"/>
              <a:t>girip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bolmaýar</a:t>
            </a:r>
            <a:r>
              <a:rPr lang="en-US" i="1" dirty="0"/>
              <a:t>” </a:t>
            </a:r>
            <a:r>
              <a:rPr lang="en-US" dirty="0"/>
              <a:t>we </a:t>
            </a:r>
            <a:r>
              <a:rPr lang="en-US" i="1" dirty="0"/>
              <a:t>“</a:t>
            </a:r>
            <a:r>
              <a:rPr lang="en-US" i="1" dirty="0" err="1"/>
              <a:t>Ähli</a:t>
            </a:r>
            <a:r>
              <a:rPr lang="en-US" i="1" dirty="0"/>
              <a:t> </a:t>
            </a:r>
            <a:r>
              <a:rPr lang="en-US" i="1" dirty="0" err="1"/>
              <a:t>zat</a:t>
            </a:r>
            <a:r>
              <a:rPr lang="en-US" i="1" dirty="0"/>
              <a:t> </a:t>
            </a:r>
            <a:r>
              <a:rPr lang="en-US" i="1" dirty="0" err="1"/>
              <a:t>üýtgeýär</a:t>
            </a:r>
            <a:r>
              <a:rPr lang="en-US" i="1" dirty="0"/>
              <a:t>” </a:t>
            </a:r>
            <a:r>
              <a:rPr lang="en-US" dirty="0" err="1"/>
              <a:t>ýaly</a:t>
            </a:r>
            <a:r>
              <a:rPr lang="en-US" dirty="0"/>
              <a:t> </a:t>
            </a:r>
            <a:r>
              <a:rPr lang="en-US" dirty="0" err="1"/>
              <a:t>tezisleri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yz</a:t>
            </a:r>
            <a:r>
              <a:rPr lang="en-US" dirty="0"/>
              <a:t> </a:t>
            </a:r>
            <a:r>
              <a:rPr lang="en-US" dirty="0" err="1"/>
              <a:t>galdyrypdyr</a:t>
            </a:r>
            <a:r>
              <a:rPr lang="en-US" dirty="0"/>
              <a:t>. </a:t>
            </a:r>
            <a:r>
              <a:rPr lang="en-US" dirty="0" err="1"/>
              <a:t>Dünýäniň</a:t>
            </a:r>
            <a:r>
              <a:rPr lang="en-US" dirty="0"/>
              <a:t> </a:t>
            </a:r>
            <a:r>
              <a:rPr lang="en-US" dirty="0" err="1"/>
              <a:t>başlangyjy</a:t>
            </a:r>
            <a:r>
              <a:rPr lang="en-US" dirty="0"/>
              <a:t>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b="1" dirty="0" err="1"/>
              <a:t>ody</a:t>
            </a:r>
            <a:r>
              <a:rPr lang="en-US" b="1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edipdir</a:t>
            </a:r>
            <a:r>
              <a:rPr lang="en-US" dirty="0" smtClean="0"/>
              <a:t>.</a:t>
            </a:r>
            <a:r>
              <a:rPr lang="tk-TM" dirty="0" smtClean="0"/>
              <a:t> </a:t>
            </a:r>
            <a:r>
              <a:rPr lang="en-US" dirty="0" smtClean="0"/>
              <a:t> </a:t>
            </a:r>
            <a:endParaRPr lang="tk-TM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/>
              <a:t>Pifagor</a:t>
            </a:r>
            <a:r>
              <a:rPr lang="tk-TM" dirty="0"/>
              <a:t> </a:t>
            </a:r>
            <a:r>
              <a:rPr lang="en-US" i="1" dirty="0" smtClean="0"/>
              <a:t>“</a:t>
            </a:r>
            <a:r>
              <a:rPr lang="en-US" i="1" dirty="0" err="1" smtClean="0"/>
              <a:t>filosofiýa</a:t>
            </a:r>
            <a:r>
              <a:rPr lang="en-US" i="1" dirty="0"/>
              <a:t>”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adalganyň</a:t>
            </a:r>
            <a:r>
              <a:rPr lang="en-US" dirty="0"/>
              <a:t> </a:t>
            </a:r>
            <a:r>
              <a:rPr lang="en-US" dirty="0" err="1"/>
              <a:t>awtory</a:t>
            </a:r>
            <a:r>
              <a:rPr lang="en-US" dirty="0"/>
              <a:t>. </a:t>
            </a:r>
            <a:r>
              <a:rPr lang="en-US" i="1" dirty="0"/>
              <a:t>“</a:t>
            </a:r>
            <a:r>
              <a:rPr lang="en-US" i="1" dirty="0" err="1"/>
              <a:t>Hemme</a:t>
            </a:r>
            <a:r>
              <a:rPr lang="en-US" i="1" dirty="0"/>
              <a:t> </a:t>
            </a:r>
            <a:r>
              <a:rPr lang="en-US" i="1" dirty="0" err="1"/>
              <a:t>zadyň</a:t>
            </a:r>
            <a:r>
              <a:rPr lang="en-US" i="1" dirty="0"/>
              <a:t> </a:t>
            </a:r>
            <a:r>
              <a:rPr lang="en-US" i="1" dirty="0" err="1"/>
              <a:t>esasyny</a:t>
            </a:r>
            <a:r>
              <a:rPr lang="en-US" i="1" dirty="0"/>
              <a:t> </a:t>
            </a:r>
            <a:r>
              <a:rPr lang="en-US" i="1" dirty="0" err="1" smtClean="0"/>
              <a:t>sanlar</a:t>
            </a:r>
            <a:r>
              <a:rPr lang="tk-TM" dirty="0"/>
              <a:t> </a:t>
            </a:r>
            <a:r>
              <a:rPr lang="en-US" i="1" dirty="0" err="1" smtClean="0"/>
              <a:t>düzýär</a:t>
            </a:r>
            <a:r>
              <a:rPr lang="en-US" i="1" dirty="0"/>
              <a:t>” </a:t>
            </a:r>
            <a:r>
              <a:rPr lang="en-US" dirty="0" err="1"/>
              <a:t>diýip</a:t>
            </a:r>
            <a:r>
              <a:rPr lang="en-US" dirty="0"/>
              <a:t> </a:t>
            </a:r>
            <a:r>
              <a:rPr lang="en-US" dirty="0" err="1"/>
              <a:t>hasaplapdyr</a:t>
            </a:r>
            <a:r>
              <a:rPr lang="en-US" dirty="0"/>
              <a:t>.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tarapdarlary</a:t>
            </a:r>
            <a:r>
              <a:rPr lang="en-US" dirty="0"/>
              <a:t> we </a:t>
            </a:r>
            <a:r>
              <a:rPr lang="en-US" dirty="0" err="1"/>
              <a:t>okuwçylary</a:t>
            </a:r>
            <a:r>
              <a:rPr lang="en-US" dirty="0"/>
              <a:t> </a:t>
            </a:r>
            <a:r>
              <a:rPr lang="en-US" i="1" dirty="0" err="1" smtClean="0"/>
              <a:t>Pifagor</a:t>
            </a:r>
            <a:r>
              <a:rPr lang="tk-TM" dirty="0"/>
              <a:t> </a:t>
            </a:r>
            <a:r>
              <a:rPr lang="en-US" i="1" dirty="0" err="1" smtClean="0"/>
              <a:t>soýuzyny</a:t>
            </a:r>
            <a:r>
              <a:rPr lang="en-US" i="1" dirty="0" smtClean="0"/>
              <a:t> </a:t>
            </a:r>
            <a:r>
              <a:rPr lang="en-US" dirty="0" err="1"/>
              <a:t>emele</a:t>
            </a:r>
            <a:r>
              <a:rPr lang="en-US" dirty="0"/>
              <a:t> </a:t>
            </a:r>
            <a:r>
              <a:rPr lang="en-US" dirty="0" err="1"/>
              <a:t>getiripdirler</a:t>
            </a:r>
            <a:r>
              <a:rPr lang="en-US" dirty="0"/>
              <a:t>. </a:t>
            </a:r>
            <a:endParaRPr lang="tk-TM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/>
              <a:t>Anaksagor</a:t>
            </a:r>
            <a:r>
              <a:rPr lang="en-US" b="1" dirty="0" smtClean="0"/>
              <a:t> </a:t>
            </a:r>
            <a:r>
              <a:rPr lang="en-US" i="1" dirty="0"/>
              <a:t>“</a:t>
            </a:r>
            <a:r>
              <a:rPr lang="en-US" i="1" dirty="0" err="1"/>
              <a:t>gomomeriýalar</a:t>
            </a:r>
            <a:r>
              <a:rPr lang="en-US" i="1" dirty="0"/>
              <a:t>”</a:t>
            </a:r>
            <a:r>
              <a:rPr lang="en-US" dirty="0"/>
              <a:t>– </a:t>
            </a:r>
            <a:r>
              <a:rPr lang="en-US" dirty="0" err="1"/>
              <a:t>dünýäni</a:t>
            </a:r>
            <a:r>
              <a:rPr lang="en-US" dirty="0"/>
              <a:t> </a:t>
            </a:r>
            <a:r>
              <a:rPr lang="en-US" dirty="0" err="1"/>
              <a:t>emele</a:t>
            </a:r>
            <a:r>
              <a:rPr lang="en-US" dirty="0"/>
              <a:t> </a:t>
            </a:r>
            <a:r>
              <a:rPr lang="en-US" dirty="0" err="1"/>
              <a:t>getirýän</a:t>
            </a:r>
            <a:r>
              <a:rPr lang="en-US" dirty="0"/>
              <a:t> </a:t>
            </a:r>
            <a:r>
              <a:rPr lang="en-US" dirty="0" err="1"/>
              <a:t>tohumlar</a:t>
            </a:r>
            <a:r>
              <a:rPr lang="en-US" dirty="0"/>
              <a:t> </a:t>
            </a:r>
            <a:r>
              <a:rPr lang="en-US" dirty="0" err="1"/>
              <a:t>hakyndaky</a:t>
            </a:r>
            <a:r>
              <a:rPr lang="en-US" dirty="0"/>
              <a:t> </a:t>
            </a:r>
            <a:r>
              <a:rPr lang="en-US" dirty="0" err="1"/>
              <a:t>ideýanyň</a:t>
            </a:r>
            <a:r>
              <a:rPr lang="en-US" dirty="0"/>
              <a:t> </a:t>
            </a:r>
            <a:r>
              <a:rPr lang="en-US" dirty="0" err="1"/>
              <a:t>awtory</a:t>
            </a:r>
            <a:r>
              <a:rPr lang="en-US" dirty="0" smtClean="0"/>
              <a:t>.</a:t>
            </a:r>
            <a:endParaRPr lang="tk-TM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/>
              <a:t>Demokrit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beýik</a:t>
            </a:r>
            <a:r>
              <a:rPr lang="en-US" dirty="0"/>
              <a:t> materialist, </a:t>
            </a:r>
            <a:r>
              <a:rPr lang="en-US" dirty="0" err="1"/>
              <a:t>ähli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bölünmeýän</a:t>
            </a:r>
            <a:r>
              <a:rPr lang="en-US" dirty="0"/>
              <a:t> </a:t>
            </a:r>
            <a:r>
              <a:rPr lang="en-US" b="1" dirty="0" err="1"/>
              <a:t>atomlardan</a:t>
            </a:r>
            <a:r>
              <a:rPr lang="en-US" b="1" dirty="0"/>
              <a:t> </a:t>
            </a:r>
            <a:r>
              <a:rPr lang="en-US" dirty="0"/>
              <a:t>we </a:t>
            </a:r>
            <a:r>
              <a:rPr lang="en-US" dirty="0" err="1"/>
              <a:t>boşlukdan</a:t>
            </a:r>
            <a:r>
              <a:rPr lang="en-US" dirty="0"/>
              <a:t> </a:t>
            </a:r>
            <a:r>
              <a:rPr lang="en-US" dirty="0" err="1"/>
              <a:t>ybarat</a:t>
            </a:r>
            <a:r>
              <a:rPr lang="en-US" dirty="0"/>
              <a:t> </a:t>
            </a:r>
            <a:r>
              <a:rPr lang="en-US" dirty="0" err="1"/>
              <a:t>diýip</a:t>
            </a:r>
            <a:r>
              <a:rPr lang="en-US" dirty="0"/>
              <a:t> </a:t>
            </a:r>
            <a:r>
              <a:rPr lang="en-US" dirty="0" err="1"/>
              <a:t>düşünipdir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9" y="145961"/>
            <a:ext cx="1329744" cy="15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" y="1674254"/>
            <a:ext cx="1644148" cy="139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6" y="3196282"/>
            <a:ext cx="1177998" cy="16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28" y="4447773"/>
            <a:ext cx="1276551" cy="17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1" y="5246727"/>
            <a:ext cx="1305288" cy="13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6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767480"/>
          </a:xfrm>
        </p:spPr>
        <p:txBody>
          <a:bodyPr/>
          <a:lstStyle/>
          <a:p>
            <a:r>
              <a:rPr lang="tk-TM" dirty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262130"/>
            <a:ext cx="9164060" cy="49670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Gadymy</a:t>
            </a:r>
            <a:r>
              <a:rPr lang="en-US" dirty="0"/>
              <a:t> </a:t>
            </a:r>
            <a:r>
              <a:rPr lang="en-US" dirty="0" err="1"/>
              <a:t>grek</a:t>
            </a:r>
            <a:r>
              <a:rPr lang="en-US" dirty="0"/>
              <a:t> </a:t>
            </a:r>
            <a:r>
              <a:rPr lang="en-US" dirty="0" err="1"/>
              <a:t>filosofiýasynyň</a:t>
            </a:r>
            <a:r>
              <a:rPr lang="en-US" dirty="0"/>
              <a:t> </a:t>
            </a:r>
            <a:r>
              <a:rPr lang="en-US" b="1" dirty="0" err="1"/>
              <a:t>klassyky</a:t>
            </a:r>
            <a:r>
              <a:rPr lang="en-US" b="1" dirty="0"/>
              <a:t> </a:t>
            </a:r>
            <a:r>
              <a:rPr lang="en-US" b="1" dirty="0" err="1"/>
              <a:t>döwrüniň</a:t>
            </a:r>
            <a:r>
              <a:rPr lang="en-US" b="1" dirty="0"/>
              <a:t> </a:t>
            </a:r>
            <a:r>
              <a:rPr lang="en-US" dirty="0" err="1"/>
              <a:t>esasy</a:t>
            </a:r>
            <a:r>
              <a:rPr lang="en-US" dirty="0"/>
              <a:t> </a:t>
            </a:r>
            <a:r>
              <a:rPr lang="en-US" dirty="0" err="1"/>
              <a:t>wekilleriniň</a:t>
            </a:r>
            <a:r>
              <a:rPr lang="en-US" dirty="0"/>
              <a:t> </a:t>
            </a:r>
            <a:r>
              <a:rPr lang="en-US" dirty="0" err="1"/>
              <a:t>hatarynda</a:t>
            </a:r>
            <a:r>
              <a:rPr lang="en-US" dirty="0"/>
              <a:t> </a:t>
            </a:r>
            <a:r>
              <a:rPr lang="en-US" dirty="0" err="1"/>
              <a:t>ilki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b="1" dirty="0" err="1"/>
              <a:t>Sokratyň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b.e.öň</a:t>
            </a:r>
            <a:r>
              <a:rPr lang="en-US" dirty="0"/>
              <a:t> 469­399) </a:t>
            </a:r>
            <a:r>
              <a:rPr lang="en-US" dirty="0" err="1"/>
              <a:t>ady</a:t>
            </a:r>
            <a:r>
              <a:rPr lang="en-US" dirty="0"/>
              <a:t> </a:t>
            </a:r>
            <a:r>
              <a:rPr lang="en-US" dirty="0" err="1" smtClean="0"/>
              <a:t>tutulýar</a:t>
            </a:r>
            <a:r>
              <a:rPr lang="en-US" dirty="0" smtClean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/>
              <a:t>Soňra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döwrüň</a:t>
            </a:r>
            <a:r>
              <a:rPr lang="en-US" dirty="0"/>
              <a:t> </a:t>
            </a:r>
            <a:r>
              <a:rPr lang="en-US" dirty="0" err="1"/>
              <a:t>filosofiýasynda</a:t>
            </a:r>
            <a:r>
              <a:rPr lang="en-US" dirty="0"/>
              <a:t> </a:t>
            </a:r>
            <a:r>
              <a:rPr lang="en-US" dirty="0" err="1"/>
              <a:t>aýgytly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oýnan</a:t>
            </a:r>
            <a:r>
              <a:rPr lang="en-US" dirty="0"/>
              <a:t> </a:t>
            </a:r>
            <a:r>
              <a:rPr lang="en-US" b="1" dirty="0" err="1"/>
              <a:t>Platonyň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b.e.öň</a:t>
            </a:r>
            <a:r>
              <a:rPr lang="en-US" dirty="0"/>
              <a:t> 427­347</a:t>
            </a:r>
            <a:r>
              <a:rPr lang="en-US" dirty="0" smtClean="0"/>
              <a:t>);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/>
              <a:t>Aristoteliň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/>
              <a:t>b.e.</a:t>
            </a:r>
            <a:r>
              <a:rPr lang="en-US" dirty="0"/>
              <a:t> </a:t>
            </a:r>
            <a:r>
              <a:rPr lang="en-US" dirty="0" err="1"/>
              <a:t>öň</a:t>
            </a:r>
            <a:r>
              <a:rPr lang="en-US" dirty="0"/>
              <a:t> 384–322</a:t>
            </a:r>
            <a:r>
              <a:rPr lang="en-US" dirty="0" smtClean="0"/>
              <a:t>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/>
              <a:t>Antisfeniň</a:t>
            </a:r>
            <a:r>
              <a:rPr lang="en-US" b="1" dirty="0"/>
              <a:t> </a:t>
            </a:r>
            <a:r>
              <a:rPr lang="en-US" dirty="0"/>
              <a:t>we </a:t>
            </a:r>
            <a:r>
              <a:rPr lang="en-US" b="1" dirty="0" err="1"/>
              <a:t>Diogeniň</a:t>
            </a:r>
            <a:r>
              <a:rPr lang="en-US" dirty="0"/>
              <a:t> </a:t>
            </a:r>
            <a:r>
              <a:rPr lang="en-US" dirty="0" err="1"/>
              <a:t>atlary</a:t>
            </a:r>
            <a:r>
              <a:rPr lang="en-US" dirty="0"/>
              <a:t> </a:t>
            </a:r>
            <a:r>
              <a:rPr lang="en-US" dirty="0" err="1"/>
              <a:t>tutulýar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45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522782"/>
          </a:xfrm>
        </p:spPr>
        <p:txBody>
          <a:bodyPr>
            <a:normAutofit fontScale="90000"/>
          </a:bodyPr>
          <a:lstStyle/>
          <a:p>
            <a:r>
              <a:rPr lang="tk-TM" dirty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030310"/>
            <a:ext cx="9151181" cy="519890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Grek</a:t>
            </a:r>
            <a:r>
              <a:rPr lang="en-US" dirty="0"/>
              <a:t> </a:t>
            </a:r>
            <a:r>
              <a:rPr lang="en-US" dirty="0" err="1"/>
              <a:t>filosofiýasynyň</a:t>
            </a:r>
            <a:r>
              <a:rPr lang="en-US" dirty="0"/>
              <a:t> </a:t>
            </a:r>
            <a:r>
              <a:rPr lang="en-US" b="1" dirty="0" err="1"/>
              <a:t>üçünji</a:t>
            </a:r>
            <a:r>
              <a:rPr lang="en-US" b="1" dirty="0"/>
              <a:t> </a:t>
            </a:r>
            <a:r>
              <a:rPr lang="en-US" b="1" dirty="0" err="1"/>
              <a:t>tapgyry</a:t>
            </a:r>
            <a:r>
              <a:rPr lang="en-US" b="1" dirty="0"/>
              <a:t> </a:t>
            </a:r>
            <a:r>
              <a:rPr lang="en-US" b="1" dirty="0" err="1"/>
              <a:t>ellinistik</a:t>
            </a:r>
            <a:r>
              <a:rPr lang="en-US" b="1" dirty="0"/>
              <a:t> </a:t>
            </a:r>
            <a:r>
              <a:rPr lang="en-US" b="1" dirty="0" err="1"/>
              <a:t>döwür</a:t>
            </a:r>
            <a:r>
              <a:rPr lang="en-US" b="1" dirty="0"/>
              <a:t> </a:t>
            </a:r>
            <a:r>
              <a:rPr lang="en-US" dirty="0" err="1"/>
              <a:t>diýlip</a:t>
            </a:r>
            <a:r>
              <a:rPr lang="en-US" dirty="0"/>
              <a:t> </a:t>
            </a:r>
            <a:r>
              <a:rPr lang="en-US" dirty="0" err="1"/>
              <a:t>atlandyrylyp</a:t>
            </a:r>
            <a:r>
              <a:rPr lang="en-US" dirty="0"/>
              <a:t>,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esasy</a:t>
            </a:r>
            <a:r>
              <a:rPr lang="en-US" dirty="0"/>
              <a:t> </a:t>
            </a:r>
            <a:r>
              <a:rPr lang="en-US" dirty="0" err="1"/>
              <a:t>wekilleriniň</a:t>
            </a:r>
            <a:r>
              <a:rPr lang="en-US" dirty="0"/>
              <a:t> </a:t>
            </a:r>
            <a:r>
              <a:rPr lang="en-US" dirty="0" err="1"/>
              <a:t>hataryna</a:t>
            </a:r>
            <a:r>
              <a:rPr lang="en-US" dirty="0"/>
              <a:t> </a:t>
            </a:r>
            <a:r>
              <a:rPr lang="en-US" dirty="0" err="1"/>
              <a:t>beýik</a:t>
            </a:r>
            <a:r>
              <a:rPr lang="en-US" dirty="0"/>
              <a:t> </a:t>
            </a:r>
            <a:r>
              <a:rPr lang="en-US" b="1" dirty="0" err="1"/>
              <a:t>eleatlar</a:t>
            </a:r>
            <a:r>
              <a:rPr lang="en-US" b="1" dirty="0"/>
              <a:t> </a:t>
            </a:r>
            <a:r>
              <a:rPr lang="en-US" b="1" dirty="0" err="1"/>
              <a:t>Ksenofan</a:t>
            </a:r>
            <a:r>
              <a:rPr lang="en-US" b="1" dirty="0"/>
              <a:t>, </a:t>
            </a:r>
            <a:r>
              <a:rPr lang="en-US" b="1" dirty="0" err="1"/>
              <a:t>Parmenid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b.e.öň</a:t>
            </a:r>
            <a:r>
              <a:rPr lang="en-US" dirty="0"/>
              <a:t> 540</a:t>
            </a:r>
            <a:r>
              <a:rPr lang="en-US" dirty="0" smtClean="0"/>
              <a:t>­-480</a:t>
            </a:r>
            <a:r>
              <a:rPr lang="en-US" dirty="0"/>
              <a:t>), </a:t>
            </a:r>
            <a:r>
              <a:rPr lang="en-US" b="1" dirty="0"/>
              <a:t>Zenon, </a:t>
            </a:r>
            <a:r>
              <a:rPr lang="en-US" b="1" dirty="0" err="1"/>
              <a:t>Empedokl</a:t>
            </a:r>
            <a:r>
              <a:rPr lang="en-US" b="1" dirty="0"/>
              <a:t> </a:t>
            </a:r>
            <a:r>
              <a:rPr lang="en-US" dirty="0"/>
              <a:t>we </a:t>
            </a:r>
            <a:r>
              <a:rPr lang="en-US" b="1" dirty="0" err="1"/>
              <a:t>Epikur</a:t>
            </a:r>
            <a:r>
              <a:rPr lang="en-US" dirty="0"/>
              <a:t> </a:t>
            </a:r>
            <a:r>
              <a:rPr lang="en-US" dirty="0" err="1"/>
              <a:t>girizilýär</a:t>
            </a:r>
            <a:r>
              <a:rPr lang="en-US" dirty="0"/>
              <a:t>.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/>
              <a:t>Parmenid</a:t>
            </a:r>
            <a:r>
              <a:rPr lang="en-US" b="1" dirty="0" smtClean="0"/>
              <a:t> </a:t>
            </a:r>
            <a:r>
              <a:rPr lang="en-US" b="1" dirty="0"/>
              <a:t>“</a:t>
            </a:r>
            <a:r>
              <a:rPr lang="en-US" b="1" dirty="0" err="1"/>
              <a:t>barlyk</a:t>
            </a:r>
            <a:r>
              <a:rPr lang="en-US" b="1" dirty="0"/>
              <a:t>” </a:t>
            </a:r>
            <a:r>
              <a:rPr lang="en-US" dirty="0" err="1"/>
              <a:t>düşünjesini</a:t>
            </a:r>
            <a:r>
              <a:rPr lang="en-US" dirty="0"/>
              <a:t> </a:t>
            </a:r>
            <a:r>
              <a:rPr lang="en-US" dirty="0" err="1"/>
              <a:t>girizen</a:t>
            </a:r>
            <a:r>
              <a:rPr lang="en-US" dirty="0"/>
              <a:t> </a:t>
            </a:r>
            <a:r>
              <a:rPr lang="en-US" dirty="0" err="1"/>
              <a:t>filosof</a:t>
            </a:r>
            <a:r>
              <a:rPr lang="en-US" dirty="0"/>
              <a:t>. </a:t>
            </a:r>
            <a:r>
              <a:rPr lang="en-US" i="1" dirty="0"/>
              <a:t>“</a:t>
            </a:r>
            <a:r>
              <a:rPr lang="en-US" i="1" dirty="0" err="1"/>
              <a:t>Hereketde</a:t>
            </a:r>
            <a:r>
              <a:rPr lang="en-US" i="1" dirty="0"/>
              <a:t> </a:t>
            </a:r>
            <a:r>
              <a:rPr lang="en-US" i="1" dirty="0" err="1"/>
              <a:t>ýok</a:t>
            </a:r>
            <a:r>
              <a:rPr lang="en-US" i="1" dirty="0"/>
              <a:t>, </a:t>
            </a:r>
            <a:r>
              <a:rPr lang="en-US" i="1" dirty="0" err="1"/>
              <a:t>ýoklugam</a:t>
            </a:r>
            <a:r>
              <a:rPr lang="en-US" i="1" dirty="0"/>
              <a:t> </a:t>
            </a:r>
            <a:r>
              <a:rPr lang="en-US" i="1" dirty="0" err="1"/>
              <a:t>ýok</a:t>
            </a:r>
            <a:r>
              <a:rPr lang="en-US" i="1" dirty="0"/>
              <a:t>, </a:t>
            </a:r>
            <a:r>
              <a:rPr lang="en-US" i="1" dirty="0" err="1"/>
              <a:t>diňe</a:t>
            </a:r>
            <a:r>
              <a:rPr lang="en-US" i="1" dirty="0"/>
              <a:t> </a:t>
            </a:r>
            <a:r>
              <a:rPr lang="en-US" i="1" dirty="0" err="1"/>
              <a:t>barlyk</a:t>
            </a:r>
            <a:r>
              <a:rPr lang="en-US" i="1" dirty="0"/>
              <a:t> bar”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tezisiň</a:t>
            </a:r>
            <a:r>
              <a:rPr lang="en-US" dirty="0"/>
              <a:t> </a:t>
            </a:r>
            <a:r>
              <a:rPr lang="en-US" dirty="0" err="1"/>
              <a:t>awtory</a:t>
            </a:r>
            <a:r>
              <a:rPr lang="en-US" dirty="0"/>
              <a:t>.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/>
              <a:t>Zenon</a:t>
            </a:r>
            <a:r>
              <a:rPr lang="en-US" dirty="0" smtClean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b="1" dirty="0" err="1"/>
              <a:t>aporiýalary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düşündirmesi</a:t>
            </a:r>
            <a:r>
              <a:rPr lang="en-US" dirty="0"/>
              <a:t> </a:t>
            </a:r>
            <a:r>
              <a:rPr lang="en-US" dirty="0" err="1"/>
              <a:t>kyn</a:t>
            </a:r>
            <a:r>
              <a:rPr lang="en-US" dirty="0"/>
              <a:t> meseleleri) </a:t>
            </a:r>
            <a:r>
              <a:rPr lang="en-US" dirty="0" err="1"/>
              <a:t>bilen</a:t>
            </a:r>
            <a:r>
              <a:rPr lang="en-US" dirty="0"/>
              <a:t> belli. </a:t>
            </a:r>
            <a:r>
              <a:rPr lang="en-US" dirty="0" err="1" smtClean="0"/>
              <a:t>Onuň</a:t>
            </a:r>
            <a:r>
              <a:rPr lang="en-US" dirty="0"/>
              <a:t> </a:t>
            </a:r>
            <a:r>
              <a:rPr lang="en-US" i="1" dirty="0" smtClean="0"/>
              <a:t>“</a:t>
            </a:r>
            <a:r>
              <a:rPr lang="en-US" i="1" dirty="0" err="1" smtClean="0"/>
              <a:t>Dihotomiýa</a:t>
            </a:r>
            <a:r>
              <a:rPr lang="en-US" i="1" dirty="0"/>
              <a:t>”, “</a:t>
            </a:r>
            <a:r>
              <a:rPr lang="en-US" i="1" dirty="0" err="1"/>
              <a:t>Peýkam</a:t>
            </a:r>
            <a:r>
              <a:rPr lang="en-US" i="1" dirty="0"/>
              <a:t>”, “</a:t>
            </a:r>
            <a:r>
              <a:rPr lang="en-US" i="1" dirty="0" err="1"/>
              <a:t>Ahilles</a:t>
            </a:r>
            <a:r>
              <a:rPr lang="en-US" i="1" dirty="0"/>
              <a:t> we </a:t>
            </a:r>
            <a:r>
              <a:rPr lang="en-US" i="1" dirty="0" err="1"/>
              <a:t>pyşbaga</a:t>
            </a:r>
            <a:r>
              <a:rPr lang="en-US" i="1" dirty="0"/>
              <a:t>” </a:t>
            </a:r>
            <a:r>
              <a:rPr lang="en-US" dirty="0" err="1"/>
              <a:t>atly</a:t>
            </a:r>
            <a:r>
              <a:rPr lang="en-US" dirty="0"/>
              <a:t> </a:t>
            </a:r>
            <a:r>
              <a:rPr lang="en-US" dirty="0" err="1"/>
              <a:t>aporiýalary</a:t>
            </a:r>
            <a:r>
              <a:rPr lang="en-US" dirty="0"/>
              <a:t> </a:t>
            </a:r>
            <a:r>
              <a:rPr lang="en-US" dirty="0" err="1"/>
              <a:t>özüne</a:t>
            </a:r>
            <a:r>
              <a:rPr lang="en-US" dirty="0"/>
              <a:t> </a:t>
            </a:r>
            <a:r>
              <a:rPr lang="en-US" dirty="0" err="1"/>
              <a:t>çekýär</a:t>
            </a:r>
            <a:r>
              <a:rPr lang="en-US" dirty="0"/>
              <a:t>.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/>
              <a:t>Empedokl</a:t>
            </a:r>
            <a:r>
              <a:rPr lang="en-US" b="1" dirty="0" smtClean="0"/>
              <a:t> </a:t>
            </a:r>
            <a:r>
              <a:rPr lang="en-US" i="1" dirty="0"/>
              <a:t>4 </a:t>
            </a:r>
            <a:r>
              <a:rPr lang="en-US" i="1" dirty="0" err="1"/>
              <a:t>stihiýa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ýer</a:t>
            </a:r>
            <a:r>
              <a:rPr lang="en-US" dirty="0"/>
              <a:t>, </a:t>
            </a:r>
            <a:r>
              <a:rPr lang="en-US" dirty="0" err="1"/>
              <a:t>suw</a:t>
            </a:r>
            <a:r>
              <a:rPr lang="en-US" dirty="0"/>
              <a:t>, </a:t>
            </a:r>
            <a:r>
              <a:rPr lang="en-US" dirty="0" err="1"/>
              <a:t>howa</a:t>
            </a:r>
            <a:r>
              <a:rPr lang="en-US" dirty="0"/>
              <a:t> we </a:t>
            </a:r>
            <a:r>
              <a:rPr lang="en-US" dirty="0" err="1"/>
              <a:t>ot</a:t>
            </a:r>
            <a:r>
              <a:rPr lang="en-US" dirty="0"/>
              <a:t>) we </a:t>
            </a:r>
            <a:r>
              <a:rPr lang="en-US" dirty="0" err="1"/>
              <a:t>olary</a:t>
            </a:r>
            <a:r>
              <a:rPr lang="en-US" dirty="0"/>
              <a:t> </a:t>
            </a:r>
            <a:r>
              <a:rPr lang="en-US" dirty="0" err="1"/>
              <a:t>birleşdirýän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sany</a:t>
            </a:r>
            <a:r>
              <a:rPr lang="en-US" dirty="0"/>
              <a:t> </a:t>
            </a:r>
            <a:r>
              <a:rPr lang="en-US" dirty="0" err="1"/>
              <a:t>güýç</a:t>
            </a:r>
            <a:r>
              <a:rPr lang="en-US" dirty="0"/>
              <a:t> – </a:t>
            </a:r>
            <a:r>
              <a:rPr lang="en-US" b="1" dirty="0" err="1"/>
              <a:t>dostluk</a:t>
            </a:r>
            <a:r>
              <a:rPr lang="en-US" b="1" dirty="0"/>
              <a:t> </a:t>
            </a:r>
            <a:r>
              <a:rPr lang="en-US" dirty="0"/>
              <a:t>we </a:t>
            </a:r>
            <a:r>
              <a:rPr lang="en-US" b="1" dirty="0" err="1"/>
              <a:t>duşmançylyk</a:t>
            </a:r>
            <a:r>
              <a:rPr lang="en-US" b="1" dirty="0"/>
              <a:t> </a:t>
            </a:r>
            <a:r>
              <a:rPr lang="en-US" dirty="0" err="1"/>
              <a:t>baradaky</a:t>
            </a:r>
            <a:r>
              <a:rPr lang="en-US" dirty="0"/>
              <a:t> </a:t>
            </a:r>
            <a:r>
              <a:rPr lang="en-US" dirty="0" err="1"/>
              <a:t>pikiri</a:t>
            </a:r>
            <a:r>
              <a:rPr lang="en-US" dirty="0"/>
              <a:t> </a:t>
            </a:r>
            <a:r>
              <a:rPr lang="en-US" dirty="0" err="1"/>
              <a:t>öňe</a:t>
            </a:r>
            <a:r>
              <a:rPr lang="en-US" dirty="0"/>
              <a:t> </a:t>
            </a:r>
            <a:r>
              <a:rPr lang="en-US" dirty="0" err="1"/>
              <a:t>sürüpdir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3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841862"/>
            <a:ext cx="8996634" cy="43873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Grek</a:t>
            </a:r>
            <a:r>
              <a:rPr lang="en-US" dirty="0"/>
              <a:t> </a:t>
            </a:r>
            <a:r>
              <a:rPr lang="en-US" dirty="0" err="1"/>
              <a:t>filosofiýasynyň</a:t>
            </a:r>
            <a:r>
              <a:rPr lang="en-US" dirty="0"/>
              <a:t> </a:t>
            </a:r>
            <a:r>
              <a:rPr lang="en-US" dirty="0" err="1"/>
              <a:t>soňky</a:t>
            </a:r>
            <a:r>
              <a:rPr lang="en-US" dirty="0"/>
              <a:t>, </a:t>
            </a:r>
            <a:r>
              <a:rPr lang="en-US" dirty="0" err="1"/>
              <a:t>ýagny</a:t>
            </a:r>
            <a:r>
              <a:rPr lang="en-US" dirty="0"/>
              <a:t> </a:t>
            </a:r>
            <a:r>
              <a:rPr lang="en-US" b="1" dirty="0" err="1"/>
              <a:t>dördünji</a:t>
            </a:r>
            <a:r>
              <a:rPr lang="en-US" b="1" dirty="0"/>
              <a:t> </a:t>
            </a:r>
            <a:r>
              <a:rPr lang="en-US" b="1" dirty="0" err="1"/>
              <a:t>tapgyry</a:t>
            </a:r>
            <a:r>
              <a:rPr lang="en-US" b="1" dirty="0"/>
              <a:t> </a:t>
            </a:r>
            <a:r>
              <a:rPr lang="en-US" dirty="0" err="1"/>
              <a:t>eýýäm</a:t>
            </a:r>
            <a:r>
              <a:rPr lang="en-US" dirty="0"/>
              <a:t> </a:t>
            </a:r>
            <a:r>
              <a:rPr lang="en-US" dirty="0" err="1"/>
              <a:t>Gadymy</a:t>
            </a:r>
            <a:r>
              <a:rPr lang="en-US" dirty="0"/>
              <a:t> Rim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baglanyşdyrylyp</a:t>
            </a:r>
            <a:r>
              <a:rPr lang="en-US" dirty="0"/>
              <a:t>,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iň</a:t>
            </a:r>
            <a:r>
              <a:rPr lang="en-US" dirty="0"/>
              <a:t> </a:t>
            </a:r>
            <a:r>
              <a:rPr lang="en-US" dirty="0" err="1"/>
              <a:t>esasy</a:t>
            </a:r>
            <a:r>
              <a:rPr lang="en-US" dirty="0"/>
              <a:t> </a:t>
            </a:r>
            <a:r>
              <a:rPr lang="en-US" dirty="0" err="1"/>
              <a:t>wekilleri</a:t>
            </a:r>
            <a:r>
              <a:rPr lang="en-US" dirty="0"/>
              <a:t> </a:t>
            </a:r>
            <a:r>
              <a:rPr lang="en-US" dirty="0" err="1"/>
              <a:t>hökmünde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Lukresiý</a:t>
            </a:r>
            <a:r>
              <a:rPr lang="en-US" b="1" dirty="0"/>
              <a:t> </a:t>
            </a:r>
            <a:r>
              <a:rPr lang="en-US" b="1" dirty="0" err="1"/>
              <a:t>Karyň</a:t>
            </a:r>
            <a:r>
              <a:rPr lang="en-US" b="1" dirty="0"/>
              <a:t>, </a:t>
            </a:r>
            <a:r>
              <a:rPr lang="en-US" b="1" dirty="0" err="1"/>
              <a:t>Siseronyň</a:t>
            </a:r>
            <a:r>
              <a:rPr lang="en-US" b="1" dirty="0"/>
              <a:t> </a:t>
            </a:r>
            <a:r>
              <a:rPr lang="en-US" dirty="0"/>
              <a:t>we </a:t>
            </a:r>
            <a:r>
              <a:rPr lang="en-US" b="1" dirty="0"/>
              <a:t>Mark </a:t>
            </a:r>
            <a:r>
              <a:rPr lang="en-US" b="1" dirty="0" err="1"/>
              <a:t>Awreliniň</a:t>
            </a:r>
            <a:r>
              <a:rPr lang="en-US" b="1" dirty="0"/>
              <a:t> </a:t>
            </a:r>
            <a:r>
              <a:rPr lang="en-US" dirty="0" err="1"/>
              <a:t>atlary</a:t>
            </a:r>
            <a:r>
              <a:rPr lang="en-US" dirty="0"/>
              <a:t> </a:t>
            </a:r>
            <a:r>
              <a:rPr lang="en-US" dirty="0" err="1"/>
              <a:t>sanalýar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7" y="3837904"/>
            <a:ext cx="2190750" cy="28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ÐÐ°ÑÑÐ¸Ð½ÐºÐ¸ Ð¿Ð¾ Ð·Ð°Ð¿ÑÐ¾ÑÑ sise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6" y="3837903"/>
            <a:ext cx="2095500" cy="2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Mark Avreli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06" y="3837902"/>
            <a:ext cx="2095500" cy="28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5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6124"/>
            <a:ext cx="4192073" cy="235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7026167" cy="484145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Afin</a:t>
            </a:r>
            <a:r>
              <a:rPr lang="en-US" sz="2800" dirty="0" smtClean="0"/>
              <a:t> </a:t>
            </a:r>
            <a:r>
              <a:rPr lang="en-US" sz="2800" dirty="0" err="1"/>
              <a:t>mekdebi</a:t>
            </a:r>
            <a:r>
              <a:rPr lang="en-US" sz="2800" dirty="0"/>
              <a:t> – </a:t>
            </a:r>
            <a:r>
              <a:rPr lang="en-US" sz="2800" dirty="0" err="1" smtClean="0"/>
              <a:t>Sokraty</a:t>
            </a:r>
            <a:r>
              <a:rPr lang="tk-TM" sz="2800" dirty="0"/>
              <a:t>ň</a:t>
            </a:r>
            <a:r>
              <a:rPr lang="en-US" sz="2800" dirty="0" smtClean="0"/>
              <a:t> </a:t>
            </a:r>
            <a:r>
              <a:rPr lang="en-US" sz="2800" dirty="0" err="1" smtClean="0"/>
              <a:t>taglymatlary</a:t>
            </a:r>
            <a:r>
              <a:rPr lang="tk-TM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2063" y="798489"/>
            <a:ext cx="8957999" cy="5847010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k-TM" sz="2400" dirty="0" smtClean="0"/>
              <a:t> </a:t>
            </a:r>
            <a:r>
              <a:rPr lang="en-US" sz="2400" dirty="0" err="1" smtClean="0"/>
              <a:t>Sokratyň</a:t>
            </a:r>
            <a:r>
              <a:rPr lang="en-US" sz="2400" dirty="0" smtClean="0"/>
              <a:t> </a:t>
            </a:r>
            <a:r>
              <a:rPr lang="en-US" sz="2400" dirty="0" err="1" smtClean="0"/>
              <a:t>filosofiýasy</a:t>
            </a:r>
            <a:r>
              <a:rPr lang="tk-TM" sz="2400" dirty="0" smtClean="0"/>
              <a:t>: </a:t>
            </a:r>
            <a:r>
              <a:rPr lang="en-US" sz="2400" dirty="0" smtClean="0"/>
              <a:t>“</a:t>
            </a:r>
            <a:r>
              <a:rPr lang="en-US" sz="2400" dirty="0" err="1"/>
              <a:t>Nähili</a:t>
            </a:r>
            <a:r>
              <a:rPr lang="en-US" sz="2400" dirty="0"/>
              <a:t> </a:t>
            </a:r>
            <a:r>
              <a:rPr lang="en-US" sz="2400" dirty="0" err="1"/>
              <a:t>ýaşamaly</a:t>
            </a:r>
            <a:r>
              <a:rPr lang="en-US" sz="2400" dirty="0"/>
              <a:t>?” </a:t>
            </a:r>
            <a:r>
              <a:rPr lang="en-US" sz="2400" dirty="0" err="1"/>
              <a:t>diýen</a:t>
            </a:r>
            <a:r>
              <a:rPr lang="en-US" sz="2400" dirty="0"/>
              <a:t> </a:t>
            </a:r>
            <a:r>
              <a:rPr lang="en-US" sz="2400" dirty="0" err="1"/>
              <a:t>ahlak</a:t>
            </a:r>
            <a:r>
              <a:rPr lang="en-US" sz="2400" dirty="0"/>
              <a:t> </a:t>
            </a:r>
            <a:r>
              <a:rPr lang="en-US" sz="2400" dirty="0" err="1" smtClean="0"/>
              <a:t>meselesi</a:t>
            </a:r>
            <a:r>
              <a:rPr lang="tk-TM" sz="2400" dirty="0" smtClean="0"/>
              <a:t>;</a:t>
            </a:r>
            <a:r>
              <a:rPr lang="en-US" sz="2400" dirty="0" smtClean="0"/>
              <a:t>  </a:t>
            </a:r>
            <a:r>
              <a:rPr lang="en-US" sz="2400" dirty="0" err="1"/>
              <a:t>Ol</a:t>
            </a:r>
            <a:r>
              <a:rPr lang="en-US" sz="2400" dirty="0"/>
              <a:t> </a:t>
            </a:r>
            <a:r>
              <a:rPr lang="en-US" sz="2400" dirty="0" err="1"/>
              <a:t>öz</a:t>
            </a:r>
            <a:r>
              <a:rPr lang="en-US" sz="2400" dirty="0"/>
              <a:t> </a:t>
            </a:r>
            <a:r>
              <a:rPr lang="en-US" sz="2400" dirty="0" err="1"/>
              <a:t>ömrüniň</a:t>
            </a:r>
            <a:r>
              <a:rPr lang="en-US" sz="2400" dirty="0"/>
              <a:t> </a:t>
            </a:r>
            <a:r>
              <a:rPr lang="en-US" sz="2400" dirty="0" err="1"/>
              <a:t>mysalynda</a:t>
            </a:r>
            <a:r>
              <a:rPr lang="en-US" sz="2400" dirty="0"/>
              <a:t> </a:t>
            </a:r>
            <a:r>
              <a:rPr lang="en-US" sz="2400" dirty="0" err="1"/>
              <a:t>diňe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şägirtlerine</a:t>
            </a:r>
            <a:r>
              <a:rPr lang="en-US" sz="2400" dirty="0"/>
              <a:t> </a:t>
            </a:r>
            <a:r>
              <a:rPr lang="en-US" sz="2400" dirty="0" err="1"/>
              <a:t>däl</a:t>
            </a:r>
            <a:r>
              <a:rPr lang="en-US" sz="2400" dirty="0"/>
              <a:t>, </a:t>
            </a:r>
            <a:r>
              <a:rPr lang="en-US" sz="2400" dirty="0" err="1"/>
              <a:t>eýsem</a:t>
            </a:r>
            <a:r>
              <a:rPr lang="en-US" sz="2400" dirty="0"/>
              <a:t> </a:t>
            </a:r>
            <a:r>
              <a:rPr lang="en-US" sz="2400" dirty="0" err="1"/>
              <a:t>ähli</a:t>
            </a:r>
            <a:r>
              <a:rPr lang="en-US" sz="2400" dirty="0"/>
              <a:t> </a:t>
            </a:r>
            <a:r>
              <a:rPr lang="en-US" sz="2400" dirty="0" err="1"/>
              <a:t>geljekki</a:t>
            </a:r>
            <a:r>
              <a:rPr lang="en-US" sz="2400" dirty="0"/>
              <a:t> </a:t>
            </a:r>
            <a:r>
              <a:rPr lang="en-US" sz="2400" dirty="0" err="1"/>
              <a:t>nesillere</a:t>
            </a:r>
            <a:r>
              <a:rPr lang="en-US" sz="2400" dirty="0"/>
              <a:t> </a:t>
            </a:r>
            <a:r>
              <a:rPr lang="en-US" sz="2400" dirty="0" err="1"/>
              <a:t>sapak</a:t>
            </a:r>
            <a:r>
              <a:rPr lang="en-US" sz="2400" dirty="0"/>
              <a:t> </a:t>
            </a:r>
            <a:r>
              <a:rPr lang="en-US" sz="2400" dirty="0" err="1" smtClean="0"/>
              <a:t>beripdir</a:t>
            </a:r>
            <a:r>
              <a:rPr lang="tk-TM" sz="2400" dirty="0" smtClean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sz="2400" dirty="0" smtClean="0"/>
              <a:t> </a:t>
            </a:r>
            <a:r>
              <a:rPr lang="en-US" sz="2400" dirty="0" err="1" smtClean="0"/>
              <a:t>Sokrat</a:t>
            </a:r>
            <a:r>
              <a:rPr lang="en-US" sz="2400" dirty="0" smtClean="0"/>
              <a:t> </a:t>
            </a:r>
            <a:r>
              <a:rPr lang="en-US" sz="2400" dirty="0" err="1"/>
              <a:t>üçin</a:t>
            </a:r>
            <a:r>
              <a:rPr lang="en-US" sz="2400" dirty="0"/>
              <a:t> </a:t>
            </a:r>
            <a:r>
              <a:rPr lang="en-US" sz="2400" dirty="0" err="1"/>
              <a:t>esasy</a:t>
            </a:r>
            <a:r>
              <a:rPr lang="en-US" sz="2400" dirty="0"/>
              <a:t> </a:t>
            </a:r>
            <a:r>
              <a:rPr lang="en-US" sz="2400" dirty="0" err="1"/>
              <a:t>ahlak</a:t>
            </a:r>
            <a:r>
              <a:rPr lang="en-US" sz="2400" dirty="0"/>
              <a:t> </a:t>
            </a:r>
            <a:r>
              <a:rPr lang="en-US" sz="2400" dirty="0" err="1" smtClean="0"/>
              <a:t>gymmatlyklary</a:t>
            </a:r>
            <a:r>
              <a:rPr lang="tk-TM" sz="2400" dirty="0" smtClean="0"/>
              <a:t>: </a:t>
            </a:r>
            <a:r>
              <a:rPr lang="en-US" sz="2400" dirty="0" err="1" smtClean="0"/>
              <a:t>ak</a:t>
            </a:r>
            <a:r>
              <a:rPr lang="en-US" sz="2400" dirty="0" smtClean="0"/>
              <a:t> </a:t>
            </a:r>
            <a:r>
              <a:rPr lang="en-US" sz="2400" dirty="0" err="1"/>
              <a:t>göwünlilik</a:t>
            </a:r>
            <a:r>
              <a:rPr lang="en-US" sz="2400" dirty="0"/>
              <a:t>, </a:t>
            </a:r>
            <a:r>
              <a:rPr lang="en-US" sz="2400" dirty="0" err="1"/>
              <a:t>öz</a:t>
            </a:r>
            <a:r>
              <a:rPr lang="en-US" sz="2400" dirty="0"/>
              <a:t> </a:t>
            </a:r>
            <a:r>
              <a:rPr lang="en-US" sz="2400" dirty="0" err="1"/>
              <a:t>borjuňa</a:t>
            </a:r>
            <a:r>
              <a:rPr lang="en-US" sz="2400" dirty="0"/>
              <a:t> </a:t>
            </a:r>
            <a:r>
              <a:rPr lang="en-US" sz="2400" dirty="0" err="1"/>
              <a:t>eýermeklik</a:t>
            </a:r>
            <a:r>
              <a:rPr lang="en-US" sz="2400" dirty="0"/>
              <a:t>, </a:t>
            </a:r>
            <a:r>
              <a:rPr lang="en-US" sz="2400" dirty="0" err="1"/>
              <a:t>ýagşylyga</a:t>
            </a:r>
            <a:r>
              <a:rPr lang="en-US" sz="2400" dirty="0"/>
              <a:t> </a:t>
            </a:r>
            <a:r>
              <a:rPr lang="en-US" sz="2400" dirty="0" err="1"/>
              <a:t>gulluk</a:t>
            </a:r>
            <a:r>
              <a:rPr lang="en-US" sz="2400" dirty="0"/>
              <a:t> </a:t>
            </a:r>
            <a:r>
              <a:rPr lang="en-US" sz="2400" dirty="0" err="1" smtClean="0"/>
              <a:t>etmeklik</a:t>
            </a:r>
            <a:r>
              <a:rPr lang="tk-TM" sz="2400" dirty="0" smtClean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err="1" smtClean="0"/>
              <a:t>Ol</a:t>
            </a:r>
            <a:r>
              <a:rPr lang="en-US" sz="2400" dirty="0" smtClean="0"/>
              <a:t> </a:t>
            </a:r>
            <a:r>
              <a:rPr lang="en-US" sz="2400" dirty="0" err="1"/>
              <a:t>öz</a:t>
            </a:r>
            <a:r>
              <a:rPr lang="en-US" sz="2400" dirty="0"/>
              <a:t> </a:t>
            </a:r>
            <a:r>
              <a:rPr lang="en-US" sz="2400" dirty="0" err="1"/>
              <a:t>ahlak</a:t>
            </a:r>
            <a:r>
              <a:rPr lang="en-US" sz="2400" dirty="0"/>
              <a:t> </a:t>
            </a:r>
            <a:r>
              <a:rPr lang="en-US" sz="2400" dirty="0" err="1"/>
              <a:t>garaýyşlaryndan</a:t>
            </a:r>
            <a:r>
              <a:rPr lang="en-US" sz="2400" dirty="0"/>
              <a:t> </a:t>
            </a:r>
            <a:r>
              <a:rPr lang="en-US" sz="2400" dirty="0" err="1"/>
              <a:t>ölümiň</a:t>
            </a:r>
            <a:r>
              <a:rPr lang="en-US" sz="2400" dirty="0"/>
              <a:t> </a:t>
            </a:r>
            <a:r>
              <a:rPr lang="en-US" sz="2400" dirty="0" err="1" smtClean="0"/>
              <a:t>öňünde</a:t>
            </a:r>
            <a:r>
              <a:rPr lang="en-US" sz="2400" dirty="0" smtClean="0"/>
              <a:t> </a:t>
            </a:r>
            <a:r>
              <a:rPr lang="en-US" sz="2400" dirty="0"/>
              <a:t>hem </a:t>
            </a:r>
            <a:r>
              <a:rPr lang="en-US" sz="2400" dirty="0" err="1" smtClean="0"/>
              <a:t>dänmändir</a:t>
            </a:r>
            <a:r>
              <a:rPr lang="tk-TM" sz="2400" dirty="0" smtClean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sz="2400" dirty="0"/>
              <a:t> </a:t>
            </a:r>
            <a:r>
              <a:rPr lang="tk-TM" sz="2400" dirty="0" smtClean="0"/>
              <a:t>ý</a:t>
            </a:r>
            <a:r>
              <a:rPr lang="en-US" sz="2400" dirty="0" err="1" smtClean="0"/>
              <a:t>agşy</a:t>
            </a:r>
            <a:r>
              <a:rPr lang="en-US" sz="2400" dirty="0" smtClean="0"/>
              <a:t> </a:t>
            </a:r>
            <a:r>
              <a:rPr lang="en-US" sz="2400" dirty="0" err="1"/>
              <a:t>bilen</a:t>
            </a:r>
            <a:r>
              <a:rPr lang="en-US" sz="2400" dirty="0"/>
              <a:t> </a:t>
            </a:r>
            <a:r>
              <a:rPr lang="en-US" sz="2400" dirty="0" err="1"/>
              <a:t>ýamanyň</a:t>
            </a:r>
            <a:r>
              <a:rPr lang="en-US" sz="2400" dirty="0"/>
              <a:t> </a:t>
            </a:r>
            <a:r>
              <a:rPr lang="en-US" sz="2400" dirty="0" err="1"/>
              <a:t>arasyndaky</a:t>
            </a:r>
            <a:r>
              <a:rPr lang="en-US" sz="2400" dirty="0"/>
              <a:t> </a:t>
            </a:r>
            <a:r>
              <a:rPr lang="en-US" sz="2400" dirty="0" err="1" smtClean="0"/>
              <a:t>tapaw</a:t>
            </a:r>
            <a:r>
              <a:rPr lang="tk-TM" sz="2400" dirty="0" smtClean="0"/>
              <a:t>ut:</a:t>
            </a:r>
            <a:r>
              <a:rPr lang="en-US" sz="2400" dirty="0" smtClean="0"/>
              <a:t> </a:t>
            </a:r>
            <a:r>
              <a:rPr lang="en-US" sz="2400" dirty="0" err="1"/>
              <a:t>otnositel</a:t>
            </a:r>
            <a:r>
              <a:rPr lang="en-US" sz="2400" dirty="0"/>
              <a:t> </a:t>
            </a:r>
            <a:r>
              <a:rPr lang="en-US" sz="2400" dirty="0" err="1" smtClean="0"/>
              <a:t>däl</a:t>
            </a:r>
            <a:r>
              <a:rPr lang="en-US" sz="2400" dirty="0" smtClean="0"/>
              <a:t>, </a:t>
            </a:r>
            <a:r>
              <a:rPr lang="en-US" sz="2400" dirty="0" err="1" smtClean="0"/>
              <a:t>absol­ýut</a:t>
            </a:r>
            <a:r>
              <a:rPr lang="en-US" sz="2400" dirty="0" smtClean="0"/>
              <a:t> </a:t>
            </a:r>
            <a:r>
              <a:rPr lang="en-US" sz="2400" dirty="0" err="1"/>
              <a:t>häsiýete</a:t>
            </a:r>
            <a:r>
              <a:rPr lang="en-US" sz="2400" dirty="0"/>
              <a:t> </a:t>
            </a:r>
            <a:r>
              <a:rPr lang="en-US" sz="2400" dirty="0" err="1" smtClean="0"/>
              <a:t>eýe</a:t>
            </a:r>
            <a:r>
              <a:rPr lang="tk-TM" sz="2400" dirty="0" smtClean="0"/>
              <a:t>dir; </a:t>
            </a:r>
            <a:r>
              <a:rPr lang="en-US" sz="2400" dirty="0" smtClean="0"/>
              <a:t> </a:t>
            </a:r>
            <a:r>
              <a:rPr lang="tk-TM" sz="2400" dirty="0" smtClean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err="1" smtClean="0"/>
              <a:t>Ýagşynyň</a:t>
            </a:r>
            <a:r>
              <a:rPr lang="en-US" sz="2400" dirty="0"/>
              <a:t>, </a:t>
            </a:r>
            <a:r>
              <a:rPr lang="en-US" sz="2400" dirty="0" err="1"/>
              <a:t>ýamanyň</a:t>
            </a:r>
            <a:r>
              <a:rPr lang="en-US" sz="2400" dirty="0"/>
              <a:t> </a:t>
            </a:r>
            <a:r>
              <a:rPr lang="en-US" sz="2400" dirty="0" err="1" smtClean="0"/>
              <a:t>nä­medigini</a:t>
            </a:r>
            <a:r>
              <a:rPr lang="en-US" sz="2400" dirty="0" smtClean="0"/>
              <a:t> </a:t>
            </a:r>
            <a:r>
              <a:rPr lang="en-US" sz="2400" dirty="0" err="1"/>
              <a:t>bilmeklik</a:t>
            </a:r>
            <a:r>
              <a:rPr lang="en-US" sz="2400" dirty="0"/>
              <a:t> </a:t>
            </a:r>
            <a:r>
              <a:rPr lang="en-US" sz="2400" dirty="0" err="1"/>
              <a:t>adama</a:t>
            </a:r>
            <a:r>
              <a:rPr lang="en-US" sz="2400" dirty="0"/>
              <a:t> </a:t>
            </a:r>
            <a:r>
              <a:rPr lang="en-US" sz="2400" dirty="0" err="1"/>
              <a:t>ahlaklylygy</a:t>
            </a:r>
            <a:r>
              <a:rPr lang="en-US" sz="2400" dirty="0"/>
              <a:t> </a:t>
            </a:r>
            <a:r>
              <a:rPr lang="en-US" sz="2400" dirty="0" err="1" smtClean="0"/>
              <a:t>berýär</a:t>
            </a:r>
            <a:r>
              <a:rPr lang="tk-TM" sz="2400" dirty="0" smtClean="0"/>
              <a:t>; </a:t>
            </a:r>
            <a:r>
              <a:rPr lang="en-US" sz="2400" dirty="0" smtClean="0"/>
              <a:t> </a:t>
            </a:r>
            <a:endParaRPr lang="tk-TM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</a:rPr>
              <a:t>Şonuň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üçin­de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Sokrat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/>
              <a:t>ahlaklylyk</a:t>
            </a:r>
            <a:r>
              <a:rPr lang="en-US" sz="2400" dirty="0"/>
              <a:t> </a:t>
            </a:r>
            <a:r>
              <a:rPr lang="en-US" sz="2400" dirty="0" err="1"/>
              <a:t>bilen</a:t>
            </a:r>
            <a:r>
              <a:rPr lang="en-US" sz="2400" dirty="0"/>
              <a:t> </a:t>
            </a:r>
            <a:r>
              <a:rPr lang="en-US" sz="2400" dirty="0" err="1"/>
              <a:t>baglanyşykly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düşünjeleri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takyk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kes</a:t>
            </a:r>
            <a:r>
              <a:rPr lang="en-US" sz="2400" dirty="0" err="1"/>
              <a:t>gitlemeklige</a:t>
            </a:r>
            <a:r>
              <a:rPr lang="en-US" sz="2400" dirty="0">
                <a:solidFill>
                  <a:schemeClr val="bg1"/>
                </a:solidFill>
              </a:rPr>
              <a:t> we </a:t>
            </a:r>
            <a:r>
              <a:rPr lang="en-US" sz="2400" dirty="0" err="1"/>
              <a:t>olaryň</a:t>
            </a:r>
            <a:r>
              <a:rPr lang="en-US" sz="2400" dirty="0"/>
              <a:t> </a:t>
            </a:r>
            <a:r>
              <a:rPr lang="en-US" sz="2400" dirty="0" err="1"/>
              <a:t>manysyny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açmaklyga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üns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/>
              <a:t>beripdir</a:t>
            </a:r>
            <a:r>
              <a:rPr lang="en-US" sz="2400" dirty="0"/>
              <a:t>. </a:t>
            </a:r>
            <a:r>
              <a:rPr lang="en-US" sz="2400" dirty="0" err="1"/>
              <a:t>Ol</a:t>
            </a:r>
            <a:r>
              <a:rPr lang="en-US" sz="2400" dirty="0"/>
              <a:t> </a:t>
            </a:r>
            <a:r>
              <a:rPr lang="en-US" sz="2400" dirty="0" err="1"/>
              <a:t>garalýan</a:t>
            </a:r>
            <a:r>
              <a:rPr lang="en-US" sz="2400" dirty="0"/>
              <a:t> </a:t>
            </a:r>
            <a:r>
              <a:rPr lang="en-US" sz="2400" dirty="0" err="1"/>
              <a:t>zada</a:t>
            </a:r>
            <a:r>
              <a:rPr lang="en-US" sz="2400" dirty="0"/>
              <a:t> </a:t>
            </a:r>
            <a:r>
              <a:rPr lang="en-US" sz="2400" dirty="0" err="1"/>
              <a:t>dogry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kesgitleme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bermeklik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/>
              <a:t>şol</a:t>
            </a:r>
            <a:r>
              <a:rPr lang="en-US" sz="2400" dirty="0"/>
              <a:t> </a:t>
            </a:r>
            <a:r>
              <a:rPr lang="en-US" sz="2400" dirty="0" err="1"/>
              <a:t>zadyň</a:t>
            </a:r>
            <a:r>
              <a:rPr lang="en-US" sz="2400" dirty="0"/>
              <a:t> </a:t>
            </a:r>
            <a:r>
              <a:rPr lang="en-US" sz="2400" dirty="0" err="1"/>
              <a:t>manysyny</a:t>
            </a:r>
            <a:r>
              <a:rPr lang="en-US" sz="2400" dirty="0"/>
              <a:t> </a:t>
            </a:r>
            <a:r>
              <a:rPr lang="en-US" sz="2400" dirty="0" err="1"/>
              <a:t>açmaklygyň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bg1"/>
                </a:solidFill>
              </a:rPr>
              <a:t>esasydyr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di­ýip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hasaplapdy</a:t>
            </a:r>
            <a:r>
              <a:rPr lang="en-US" sz="2400" dirty="0" err="1" smtClean="0"/>
              <a:t>r</a:t>
            </a:r>
            <a:r>
              <a:rPr lang="tk-TM" sz="2400" dirty="0" smtClean="0"/>
              <a:t>;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843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249251"/>
            <a:ext cx="8623663" cy="4979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SOKRAT: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hakykylygy</a:t>
            </a:r>
            <a:r>
              <a:rPr lang="en-US" dirty="0"/>
              <a:t> </a:t>
            </a:r>
            <a:r>
              <a:rPr lang="en-US" dirty="0" err="1"/>
              <a:t>gazanmaklygy</a:t>
            </a:r>
            <a:r>
              <a:rPr lang="en-US" dirty="0"/>
              <a:t> </a:t>
            </a:r>
            <a:r>
              <a:rPr lang="en-US" dirty="0" err="1"/>
              <a:t>düşünjeleri</a:t>
            </a:r>
            <a:r>
              <a:rPr lang="en-US" dirty="0"/>
              <a:t> </a:t>
            </a:r>
            <a:r>
              <a:rPr lang="en-US" dirty="0" err="1"/>
              <a:t>derňemekligiň</a:t>
            </a:r>
            <a:r>
              <a:rPr lang="en-US" dirty="0"/>
              <a:t> </a:t>
            </a:r>
            <a:r>
              <a:rPr lang="en-US" dirty="0" err="1"/>
              <a:t>sungatyna</a:t>
            </a:r>
            <a:r>
              <a:rPr lang="en-US" dirty="0"/>
              <a:t> </a:t>
            </a:r>
            <a:r>
              <a:rPr lang="en-US" dirty="0" err="1"/>
              <a:t>eýe</a:t>
            </a:r>
            <a:r>
              <a:rPr lang="en-US" dirty="0"/>
              <a:t> </a:t>
            </a:r>
            <a:r>
              <a:rPr lang="en-US" dirty="0" err="1"/>
              <a:t>bolmak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 smtClean="0"/>
              <a:t>baglanyşdyrypdyr</a:t>
            </a:r>
            <a:r>
              <a:rPr lang="tk-TM" dirty="0"/>
              <a:t>;</a:t>
            </a:r>
            <a:r>
              <a:rPr lang="tk-TM" dirty="0" smtClean="0"/>
              <a:t>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Bu </a:t>
            </a:r>
            <a:r>
              <a:rPr lang="en-US" dirty="0" err="1"/>
              <a:t>bolsa</a:t>
            </a:r>
            <a:r>
              <a:rPr lang="en-US" dirty="0"/>
              <a:t>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 smtClean="0"/>
              <a:t>dia­</a:t>
            </a:r>
            <a:r>
              <a:rPr lang="en-US" dirty="0" err="1"/>
              <a:t>lektika</a:t>
            </a:r>
            <a:r>
              <a:rPr lang="en-US" dirty="0"/>
              <a:t> </a:t>
            </a:r>
            <a:r>
              <a:rPr lang="en-US" dirty="0" err="1"/>
              <a:t>baradaky</a:t>
            </a:r>
            <a:r>
              <a:rPr lang="en-US" dirty="0"/>
              <a:t> </a:t>
            </a:r>
            <a:r>
              <a:rPr lang="en-US" dirty="0" err="1"/>
              <a:t>özboluşly</a:t>
            </a:r>
            <a:r>
              <a:rPr lang="en-US" dirty="0"/>
              <a:t> </a:t>
            </a:r>
            <a:r>
              <a:rPr lang="en-US" dirty="0" err="1"/>
              <a:t>taglymatynyň</a:t>
            </a:r>
            <a:r>
              <a:rPr lang="en-US" dirty="0"/>
              <a:t> </a:t>
            </a:r>
            <a:r>
              <a:rPr lang="en-US" dirty="0" err="1"/>
              <a:t>esasyny</a:t>
            </a:r>
            <a:r>
              <a:rPr lang="en-US" dirty="0"/>
              <a:t> </a:t>
            </a:r>
            <a:r>
              <a:rPr lang="en-US" dirty="0" err="1" smtClean="0"/>
              <a:t>düzýär</a:t>
            </a:r>
            <a:r>
              <a:rPr lang="tk-TM" dirty="0"/>
              <a:t>;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dialektiki</a:t>
            </a:r>
            <a:r>
              <a:rPr lang="en-US" dirty="0" smtClean="0"/>
              <a:t> </a:t>
            </a:r>
            <a:r>
              <a:rPr lang="en-US" dirty="0" err="1"/>
              <a:t>usulynyň</a:t>
            </a:r>
            <a:r>
              <a:rPr lang="en-US" dirty="0"/>
              <a:t> </a:t>
            </a:r>
            <a:r>
              <a:rPr lang="en-US" dirty="0" err="1" smtClean="0"/>
              <a:t>manysy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/>
              <a:t>söhbetdeşligiň</a:t>
            </a:r>
            <a:r>
              <a:rPr lang="en-US" dirty="0"/>
              <a:t> </a:t>
            </a:r>
            <a:r>
              <a:rPr lang="en-US" dirty="0" err="1"/>
              <a:t>dowamynda</a:t>
            </a:r>
            <a:r>
              <a:rPr lang="en-US" dirty="0"/>
              <a:t> </a:t>
            </a:r>
            <a:r>
              <a:rPr lang="en-US" dirty="0" err="1"/>
              <a:t>ugrukdyryjy</a:t>
            </a:r>
            <a:r>
              <a:rPr lang="en-US" dirty="0"/>
              <a:t> we </a:t>
            </a:r>
            <a:r>
              <a:rPr lang="en-US" dirty="0" err="1"/>
              <a:t>takyklaýjy</a:t>
            </a:r>
            <a:r>
              <a:rPr lang="en-US" dirty="0"/>
              <a:t> </a:t>
            </a:r>
            <a:r>
              <a:rPr lang="en-US" dirty="0" err="1"/>
              <a:t>soraglar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garşydaşyny</a:t>
            </a:r>
            <a:r>
              <a:rPr lang="en-US" dirty="0"/>
              <a:t> </a:t>
            </a:r>
            <a:r>
              <a:rPr lang="en-US" dirty="0" err="1"/>
              <a:t>ozalky</a:t>
            </a:r>
            <a:r>
              <a:rPr lang="en-US" dirty="0"/>
              <a:t> </a:t>
            </a:r>
            <a:r>
              <a:rPr lang="en-US" dirty="0" err="1"/>
              <a:t>eýeleýän</a:t>
            </a:r>
            <a:r>
              <a:rPr lang="en-US" dirty="0"/>
              <a:t> </a:t>
            </a:r>
            <a:r>
              <a:rPr lang="en-US" dirty="0" err="1"/>
              <a:t>nukdaýnazaryna</a:t>
            </a:r>
            <a:r>
              <a:rPr lang="en-US" dirty="0"/>
              <a:t> </a:t>
            </a:r>
            <a:r>
              <a:rPr lang="en-US" dirty="0" err="1"/>
              <a:t>garşy</a:t>
            </a:r>
            <a:r>
              <a:rPr lang="en-US" dirty="0"/>
              <a:t> </a:t>
            </a:r>
            <a:r>
              <a:rPr lang="en-US" dirty="0" err="1"/>
              <a:t>ýagdaýa</a:t>
            </a:r>
            <a:r>
              <a:rPr lang="en-US" dirty="0"/>
              <a:t> </a:t>
            </a:r>
            <a:r>
              <a:rPr lang="en-US" dirty="0" err="1"/>
              <a:t>getirmek</a:t>
            </a:r>
            <a:r>
              <a:rPr lang="en-US" dirty="0"/>
              <a:t> </a:t>
            </a:r>
            <a:r>
              <a:rPr lang="en-US" dirty="0" err="1"/>
              <a:t>bolýar</a:t>
            </a:r>
            <a:r>
              <a:rPr lang="en-US" dirty="0"/>
              <a:t>. </a:t>
            </a:r>
            <a:r>
              <a:rPr lang="en-US" dirty="0" err="1"/>
              <a:t>Şondan</a:t>
            </a:r>
            <a:r>
              <a:rPr lang="en-US" dirty="0"/>
              <a:t> </a:t>
            </a:r>
            <a:r>
              <a:rPr lang="en-US" dirty="0" err="1"/>
              <a:t>soňra</a:t>
            </a:r>
            <a:r>
              <a:rPr lang="en-US" dirty="0"/>
              <a:t> </a:t>
            </a:r>
            <a:r>
              <a:rPr lang="en-US" dirty="0" err="1"/>
              <a:t>hakykylygy</a:t>
            </a:r>
            <a:r>
              <a:rPr lang="en-US" dirty="0"/>
              <a:t> </a:t>
            </a:r>
            <a:r>
              <a:rPr lang="en-US" dirty="0" err="1"/>
              <a:t>bilelikde</a:t>
            </a:r>
            <a:r>
              <a:rPr lang="en-US" dirty="0"/>
              <a:t> </a:t>
            </a:r>
            <a:r>
              <a:rPr lang="en-US" dirty="0" err="1"/>
              <a:t>gözlemeklik</a:t>
            </a:r>
            <a:r>
              <a:rPr lang="en-US" dirty="0"/>
              <a:t> </a:t>
            </a:r>
            <a:r>
              <a:rPr lang="en-US" dirty="0" err="1" smtClean="0"/>
              <a:t>başlanýar</a:t>
            </a:r>
            <a:r>
              <a:rPr lang="tk-TM" dirty="0"/>
              <a:t>;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Sokrat</a:t>
            </a:r>
            <a:r>
              <a:rPr lang="en-US" dirty="0" smtClean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hakykylyk</a:t>
            </a:r>
            <a:r>
              <a:rPr lang="en-US" dirty="0"/>
              <a:t> </a:t>
            </a:r>
            <a:r>
              <a:rPr lang="en-US" dirty="0" err="1"/>
              <a:t>aýratyn</a:t>
            </a:r>
            <a:r>
              <a:rPr lang="en-US" dirty="0"/>
              <a:t>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kellesinde</a:t>
            </a:r>
            <a:r>
              <a:rPr lang="en-US" dirty="0"/>
              <a:t> </a:t>
            </a:r>
            <a:r>
              <a:rPr lang="en-US" dirty="0" err="1"/>
              <a:t>taýýar</a:t>
            </a:r>
            <a:r>
              <a:rPr lang="en-US" dirty="0"/>
              <a:t> </a:t>
            </a:r>
            <a:r>
              <a:rPr lang="en-US" dirty="0" err="1"/>
              <a:t>görnüşde</a:t>
            </a:r>
            <a:r>
              <a:rPr lang="en-US" dirty="0"/>
              <a:t> </a:t>
            </a:r>
            <a:r>
              <a:rPr lang="en-US" dirty="0" err="1"/>
              <a:t>bolman</a:t>
            </a:r>
            <a:r>
              <a:rPr lang="en-US" dirty="0"/>
              <a:t>, </a:t>
            </a:r>
            <a:r>
              <a:rPr lang="en-US" dirty="0" err="1"/>
              <a:t>ol</a:t>
            </a:r>
            <a:r>
              <a:rPr lang="en-US" dirty="0"/>
              <a:t> </a:t>
            </a:r>
            <a:r>
              <a:rPr lang="en-US" dirty="0" err="1"/>
              <a:t>bilelikde</a:t>
            </a:r>
            <a:r>
              <a:rPr lang="en-US" dirty="0"/>
              <a:t> </a:t>
            </a:r>
            <a:r>
              <a:rPr lang="en-US" dirty="0" err="1"/>
              <a:t>hakykylygy</a:t>
            </a:r>
            <a:r>
              <a:rPr lang="en-US" dirty="0"/>
              <a:t> </a:t>
            </a:r>
            <a:r>
              <a:rPr lang="en-US" dirty="0" err="1"/>
              <a:t>gözleýän</a:t>
            </a:r>
            <a:r>
              <a:rPr lang="en-US" dirty="0"/>
              <a:t> </a:t>
            </a:r>
            <a:r>
              <a:rPr lang="en-US" dirty="0" err="1"/>
              <a:t>söhbetdeşleriň</a:t>
            </a:r>
            <a:r>
              <a:rPr lang="en-US" dirty="0"/>
              <a:t> </a:t>
            </a:r>
            <a:r>
              <a:rPr lang="en-US" dirty="0" err="1"/>
              <a:t>söhbediniň</a:t>
            </a:r>
            <a:r>
              <a:rPr lang="en-US" dirty="0"/>
              <a:t> </a:t>
            </a:r>
            <a:r>
              <a:rPr lang="en-US" dirty="0" err="1"/>
              <a:t>dowamynda</a:t>
            </a:r>
            <a:r>
              <a:rPr lang="en-US" dirty="0"/>
              <a:t> </a:t>
            </a:r>
            <a:r>
              <a:rPr lang="en-US" dirty="0" err="1"/>
              <a:t>döreýär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Şonuň</a:t>
            </a:r>
            <a:r>
              <a:rPr lang="en-US" dirty="0" smtClean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akyldar</a:t>
            </a:r>
            <a:r>
              <a:rPr lang="en-US" dirty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usulyny</a:t>
            </a:r>
            <a:r>
              <a:rPr lang="en-US" dirty="0"/>
              <a:t> </a:t>
            </a:r>
            <a:r>
              <a:rPr lang="en-US" dirty="0" err="1"/>
              <a:t>hakykylygyň</a:t>
            </a:r>
            <a:r>
              <a:rPr lang="en-US" dirty="0"/>
              <a:t> </a:t>
            </a:r>
            <a:r>
              <a:rPr lang="en-US" dirty="0" err="1"/>
              <a:t>döremegine</a:t>
            </a:r>
            <a:r>
              <a:rPr lang="en-US" dirty="0"/>
              <a:t> </a:t>
            </a:r>
            <a:r>
              <a:rPr lang="en-US" dirty="0" err="1"/>
              <a:t>kömek</a:t>
            </a:r>
            <a:r>
              <a:rPr lang="en-US" dirty="0"/>
              <a:t> </a:t>
            </a:r>
            <a:r>
              <a:rPr lang="en-US" dirty="0" err="1"/>
              <a:t>berýän</a:t>
            </a:r>
            <a:r>
              <a:rPr lang="en-US" dirty="0"/>
              <a:t> </a:t>
            </a:r>
            <a:r>
              <a:rPr lang="en-US" b="1" i="1" dirty="0" err="1"/>
              <a:t>maýewtika</a:t>
            </a:r>
            <a:r>
              <a:rPr lang="en-US" b="1" i="1" dirty="0"/>
              <a:t> </a:t>
            </a:r>
            <a:r>
              <a:rPr lang="en-US" b="1" dirty="0"/>
              <a:t>(</a:t>
            </a:r>
            <a:r>
              <a:rPr lang="en-US" b="1" dirty="0" err="1"/>
              <a:t>grekçe</a:t>
            </a:r>
            <a:r>
              <a:rPr lang="en-US" b="1" dirty="0"/>
              <a:t> </a:t>
            </a:r>
            <a:r>
              <a:rPr lang="en-US" b="1" i="1" dirty="0" err="1"/>
              <a:t>göbek</a:t>
            </a:r>
            <a:r>
              <a:rPr lang="en-US" b="1" i="1" dirty="0"/>
              <a:t> </a:t>
            </a:r>
            <a:r>
              <a:rPr lang="en-US" b="1" i="1" dirty="0" err="1"/>
              <a:t>enelik</a:t>
            </a:r>
            <a:r>
              <a:rPr lang="en-US" b="1" i="1" dirty="0"/>
              <a:t> </a:t>
            </a:r>
            <a:r>
              <a:rPr lang="en-US" b="1" i="1" dirty="0" err="1"/>
              <a:t>sungaty</a:t>
            </a:r>
            <a:r>
              <a:rPr lang="en-US" b="1" dirty="0"/>
              <a:t>) </a:t>
            </a:r>
            <a:r>
              <a:rPr lang="en-US" b="1" dirty="0" err="1"/>
              <a:t>diýip</a:t>
            </a:r>
            <a:r>
              <a:rPr lang="en-US" b="1" dirty="0"/>
              <a:t> </a:t>
            </a:r>
            <a:r>
              <a:rPr lang="en-US" b="1" dirty="0" err="1"/>
              <a:t>atlandyrypdyr</a:t>
            </a:r>
            <a:r>
              <a:rPr lang="en-US" b="1" dirty="0"/>
              <a:t>.</a:t>
            </a:r>
            <a:br>
              <a:rPr lang="en-US" b="1" dirty="0"/>
            </a:br>
            <a:r>
              <a:rPr lang="tk-TM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638691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Afin</a:t>
            </a:r>
            <a:r>
              <a:rPr lang="en-US" sz="2800" dirty="0" smtClean="0"/>
              <a:t> </a:t>
            </a:r>
            <a:r>
              <a:rPr lang="en-US" sz="2800" dirty="0" err="1"/>
              <a:t>mekdebi</a:t>
            </a:r>
            <a:r>
              <a:rPr lang="en-US" sz="2800" dirty="0"/>
              <a:t> – </a:t>
            </a:r>
            <a:r>
              <a:rPr lang="en-US" sz="2800" dirty="0" err="1" smtClean="0"/>
              <a:t>Sokraty</a:t>
            </a:r>
            <a:r>
              <a:rPr lang="tk-TM" sz="2800" dirty="0"/>
              <a:t>ň</a:t>
            </a:r>
            <a:r>
              <a:rPr lang="en-US" sz="2800" dirty="0" smtClean="0"/>
              <a:t> </a:t>
            </a:r>
            <a:r>
              <a:rPr lang="en-US" sz="2800" dirty="0" err="1" smtClean="0"/>
              <a:t>taglymatlary</a:t>
            </a:r>
            <a:r>
              <a:rPr lang="tk-TM" sz="2800" dirty="0" smtClean="0"/>
              <a:t>:</a:t>
            </a:r>
            <a:endParaRPr lang="ru-RU" sz="28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365" y="4255060"/>
            <a:ext cx="1809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5745161">
            <a:off x="6572624" y="4617814"/>
            <a:ext cx="1160038" cy="2677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8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314346"/>
            <a:ext cx="8623663" cy="574296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Afin</a:t>
            </a:r>
            <a:r>
              <a:rPr lang="en-US" sz="3600" dirty="0"/>
              <a:t> </a:t>
            </a:r>
            <a:r>
              <a:rPr lang="en-US" sz="3600" dirty="0" err="1"/>
              <a:t>mekdebi</a:t>
            </a:r>
            <a:r>
              <a:rPr lang="en-US" sz="3600" dirty="0"/>
              <a:t> – </a:t>
            </a:r>
            <a:r>
              <a:rPr lang="tk-TM" sz="3600" dirty="0" smtClean="0"/>
              <a:t>Platon</a:t>
            </a:r>
            <a:r>
              <a:rPr lang="en-US" sz="3600" dirty="0" smtClean="0"/>
              <a:t>y</a:t>
            </a:r>
            <a:r>
              <a:rPr lang="tk-TM" sz="3600" dirty="0" smtClean="0"/>
              <a:t>ň</a:t>
            </a:r>
            <a:r>
              <a:rPr lang="en-US" sz="3600" dirty="0" smtClean="0"/>
              <a:t> </a:t>
            </a:r>
            <a:r>
              <a:rPr lang="en-US" sz="3600" dirty="0" err="1" smtClean="0"/>
              <a:t>taglymatlary</a:t>
            </a:r>
            <a:r>
              <a:rPr lang="tk-TM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647" y="1094705"/>
            <a:ext cx="8049297" cy="462912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Gadymy</a:t>
            </a:r>
            <a:r>
              <a:rPr lang="en-US" dirty="0"/>
              <a:t> </a:t>
            </a:r>
            <a:r>
              <a:rPr lang="en-US" dirty="0" err="1"/>
              <a:t>grek</a:t>
            </a:r>
            <a:r>
              <a:rPr lang="en-US" dirty="0"/>
              <a:t> </a:t>
            </a:r>
            <a:r>
              <a:rPr lang="en-US" dirty="0" err="1"/>
              <a:t>filosofiýasynda</a:t>
            </a:r>
            <a:r>
              <a:rPr lang="en-US" dirty="0"/>
              <a:t> </a:t>
            </a:r>
            <a:r>
              <a:rPr lang="en-US" dirty="0" err="1"/>
              <a:t>Sokratdan</a:t>
            </a:r>
            <a:r>
              <a:rPr lang="en-US" dirty="0"/>
              <a:t> </a:t>
            </a:r>
            <a:r>
              <a:rPr lang="en-US" dirty="0" err="1"/>
              <a:t>soň</a:t>
            </a:r>
            <a:r>
              <a:rPr lang="en-US" dirty="0"/>
              <a:t> </a:t>
            </a:r>
            <a:r>
              <a:rPr lang="en-US" dirty="0" err="1"/>
              <a:t>aýratyn</a:t>
            </a:r>
            <a:r>
              <a:rPr lang="en-US" dirty="0"/>
              <a:t> </a:t>
            </a:r>
            <a:r>
              <a:rPr lang="en-US" dirty="0" err="1"/>
              <a:t>yz</a:t>
            </a:r>
            <a:r>
              <a:rPr lang="en-US" dirty="0"/>
              <a:t> </a:t>
            </a:r>
            <a:r>
              <a:rPr lang="en-US" dirty="0" err="1"/>
              <a:t>galdyran</a:t>
            </a:r>
            <a:r>
              <a:rPr lang="en-US" dirty="0"/>
              <a:t> </a:t>
            </a:r>
            <a:r>
              <a:rPr lang="en-US" dirty="0" err="1"/>
              <a:t>akyldar</a:t>
            </a:r>
            <a:r>
              <a:rPr lang="en-US" dirty="0"/>
              <a:t>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şägirdi</a:t>
            </a:r>
            <a:r>
              <a:rPr lang="en-US" dirty="0"/>
              <a:t> </a:t>
            </a:r>
            <a:r>
              <a:rPr lang="en-US" dirty="0" err="1"/>
              <a:t>Platondyr</a:t>
            </a:r>
            <a:r>
              <a:rPr lang="en-US" dirty="0"/>
              <a:t>.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Ol</a:t>
            </a:r>
            <a:r>
              <a:rPr lang="en-US" dirty="0" smtClean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eserleri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Sokratyň</a:t>
            </a:r>
            <a:r>
              <a:rPr lang="en-US" dirty="0"/>
              <a:t> </a:t>
            </a:r>
            <a:r>
              <a:rPr lang="en-US" dirty="0" err="1"/>
              <a:t>döredijiligine</a:t>
            </a:r>
            <a:r>
              <a:rPr lang="en-US" dirty="0"/>
              <a:t> </a:t>
            </a:r>
            <a:r>
              <a:rPr lang="en-US" dirty="0" err="1"/>
              <a:t>ölmez­öçmez</a:t>
            </a:r>
            <a:r>
              <a:rPr lang="en-US" dirty="0"/>
              <a:t> </a:t>
            </a:r>
            <a:r>
              <a:rPr lang="en-US" dirty="0" err="1"/>
              <a:t>ýadygärlik</a:t>
            </a:r>
            <a:r>
              <a:rPr lang="en-US" dirty="0"/>
              <a:t> </a:t>
            </a:r>
            <a:r>
              <a:rPr lang="en-US" dirty="0" err="1"/>
              <a:t>goýupdyr</a:t>
            </a:r>
            <a:r>
              <a:rPr lang="en-US" dirty="0"/>
              <a:t>. </a:t>
            </a:r>
            <a:r>
              <a:rPr lang="en-US" dirty="0" err="1"/>
              <a:t>Mälim</a:t>
            </a:r>
            <a:r>
              <a:rPr lang="en-US" dirty="0"/>
              <a:t> </a:t>
            </a:r>
            <a:r>
              <a:rPr lang="en-US" dirty="0" err="1"/>
              <a:t>bolşuna</a:t>
            </a:r>
            <a:r>
              <a:rPr lang="en-US" dirty="0"/>
              <a:t> </a:t>
            </a:r>
            <a:r>
              <a:rPr lang="en-US" dirty="0" err="1"/>
              <a:t>görä</a:t>
            </a:r>
            <a:r>
              <a:rPr lang="en-US" dirty="0"/>
              <a:t>, </a:t>
            </a:r>
            <a:r>
              <a:rPr lang="en-US" dirty="0" err="1"/>
              <a:t>Sokrat</a:t>
            </a:r>
            <a:r>
              <a:rPr lang="en-US" dirty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pikirlerini</a:t>
            </a:r>
            <a:r>
              <a:rPr lang="en-US" dirty="0"/>
              <a:t> </a:t>
            </a:r>
            <a:r>
              <a:rPr lang="en-US" dirty="0" err="1"/>
              <a:t>ýazga</a:t>
            </a:r>
            <a:r>
              <a:rPr lang="en-US" dirty="0"/>
              <a:t> </a:t>
            </a:r>
            <a:r>
              <a:rPr lang="en-US" dirty="0" err="1"/>
              <a:t>geçirmändir</a:t>
            </a:r>
            <a:r>
              <a:rPr lang="en-US" dirty="0"/>
              <a:t>. </a:t>
            </a:r>
            <a:r>
              <a:rPr lang="en-US" dirty="0" err="1"/>
              <a:t>Sokratyň</a:t>
            </a:r>
            <a:r>
              <a:rPr lang="en-US" dirty="0"/>
              <a:t> </a:t>
            </a:r>
            <a:r>
              <a:rPr lang="en-US" dirty="0" err="1"/>
              <a:t>filosofik</a:t>
            </a:r>
            <a:r>
              <a:rPr lang="en-US" dirty="0"/>
              <a:t> </a:t>
            </a:r>
            <a:r>
              <a:rPr lang="en-US" dirty="0" err="1"/>
              <a:t>taglymaty</a:t>
            </a:r>
            <a:r>
              <a:rPr lang="en-US" dirty="0"/>
              <a:t> </a:t>
            </a:r>
            <a:r>
              <a:rPr lang="en-US" dirty="0" err="1"/>
              <a:t>bize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Platonyň</a:t>
            </a:r>
            <a:r>
              <a:rPr lang="en-US" dirty="0"/>
              <a:t> </a:t>
            </a:r>
            <a:r>
              <a:rPr lang="en-US" dirty="0" err="1"/>
              <a:t>degişli</a:t>
            </a:r>
            <a:r>
              <a:rPr lang="en-US" dirty="0"/>
              <a:t> </a:t>
            </a:r>
            <a:r>
              <a:rPr lang="en-US" dirty="0" err="1"/>
              <a:t>ýazgylary</a:t>
            </a:r>
            <a:r>
              <a:rPr lang="en-US" dirty="0"/>
              <a:t> </a:t>
            </a:r>
            <a:r>
              <a:rPr lang="en-US" dirty="0" err="1"/>
              <a:t>esasynda</a:t>
            </a:r>
            <a:r>
              <a:rPr lang="en-US" dirty="0"/>
              <a:t> </a:t>
            </a:r>
            <a:r>
              <a:rPr lang="en-US" dirty="0" err="1"/>
              <a:t>ýetipdir</a:t>
            </a:r>
            <a:r>
              <a:rPr lang="en-US" dirty="0"/>
              <a:t>.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Platonyň</a:t>
            </a:r>
            <a:r>
              <a:rPr lang="en-US" dirty="0" smtClean="0"/>
              <a:t> </a:t>
            </a:r>
            <a:r>
              <a:rPr lang="en-US" dirty="0" err="1"/>
              <a:t>filosofiki</a:t>
            </a:r>
            <a:r>
              <a:rPr lang="en-US" dirty="0"/>
              <a:t> </a:t>
            </a:r>
            <a:r>
              <a:rPr lang="en-US" dirty="0" err="1"/>
              <a:t>sistemasy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Sokratyň</a:t>
            </a:r>
            <a:r>
              <a:rPr lang="en-US" dirty="0"/>
              <a:t> </a:t>
            </a:r>
            <a:r>
              <a:rPr lang="en-US" dirty="0" err="1"/>
              <a:t>filosofiýasynyň</a:t>
            </a:r>
            <a:r>
              <a:rPr lang="en-US" dirty="0"/>
              <a:t> </a:t>
            </a:r>
            <a:r>
              <a:rPr lang="en-US" dirty="0" err="1"/>
              <a:t>däl</a:t>
            </a:r>
            <a:r>
              <a:rPr lang="en-US" dirty="0"/>
              <a:t>, </a:t>
            </a:r>
            <a:r>
              <a:rPr lang="en-US" dirty="0" err="1"/>
              <a:t>eýsem</a:t>
            </a:r>
            <a:r>
              <a:rPr lang="en-US" dirty="0"/>
              <a:t> </a:t>
            </a:r>
            <a:r>
              <a:rPr lang="en-US" dirty="0" err="1"/>
              <a:t>ondan</a:t>
            </a:r>
            <a:r>
              <a:rPr lang="en-US" dirty="0"/>
              <a:t> </a:t>
            </a:r>
            <a:r>
              <a:rPr lang="en-US" dirty="0" err="1"/>
              <a:t>öňki</a:t>
            </a:r>
            <a:r>
              <a:rPr lang="en-US" dirty="0"/>
              <a:t> </a:t>
            </a:r>
            <a:r>
              <a:rPr lang="en-US" dirty="0" err="1"/>
              <a:t>filosofiýanyň</a:t>
            </a:r>
            <a:r>
              <a:rPr lang="en-US" dirty="0"/>
              <a:t> hem </a:t>
            </a:r>
            <a:r>
              <a:rPr lang="en-US" dirty="0" err="1"/>
              <a:t>logiki</a:t>
            </a:r>
            <a:r>
              <a:rPr lang="en-US" dirty="0"/>
              <a:t> </a:t>
            </a:r>
            <a:r>
              <a:rPr lang="en-US" dirty="0" err="1"/>
              <a:t>dowamydyr</a:t>
            </a:r>
            <a:r>
              <a:rPr lang="en-US" dirty="0"/>
              <a:t>. </a:t>
            </a:r>
            <a:r>
              <a:rPr lang="en-US" dirty="0" err="1"/>
              <a:t>Ýöne</a:t>
            </a:r>
            <a:r>
              <a:rPr lang="en-US" dirty="0"/>
              <a:t> </a:t>
            </a:r>
            <a:r>
              <a:rPr lang="en-US" dirty="0" err="1"/>
              <a:t>akyldaryň</a:t>
            </a:r>
            <a:r>
              <a:rPr lang="en-US" dirty="0"/>
              <a:t> </a:t>
            </a:r>
            <a:r>
              <a:rPr lang="en-US" dirty="0" err="1"/>
              <a:t>filosofiýasyna</a:t>
            </a:r>
            <a:r>
              <a:rPr lang="en-US" dirty="0"/>
              <a:t>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durmuşyna</a:t>
            </a:r>
            <a:r>
              <a:rPr lang="en-US" dirty="0"/>
              <a:t> </a:t>
            </a:r>
            <a:r>
              <a:rPr lang="en-US" dirty="0" err="1"/>
              <a:t>iň</a:t>
            </a:r>
            <a:r>
              <a:rPr lang="en-US" dirty="0"/>
              <a:t> </a:t>
            </a:r>
            <a:r>
              <a:rPr lang="en-US" dirty="0" err="1"/>
              <a:t>güýçli</a:t>
            </a:r>
            <a:r>
              <a:rPr lang="en-US" dirty="0"/>
              <a:t> </a:t>
            </a:r>
            <a:r>
              <a:rPr lang="en-US" dirty="0" err="1"/>
              <a:t>täsir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hadysa</a:t>
            </a:r>
            <a:r>
              <a:rPr lang="en-US" dirty="0"/>
              <a:t> – </a:t>
            </a:r>
            <a:r>
              <a:rPr lang="en-US" dirty="0" err="1"/>
              <a:t>Sokratyň</a:t>
            </a:r>
            <a:r>
              <a:rPr lang="en-US" dirty="0"/>
              <a:t> </a:t>
            </a:r>
            <a:r>
              <a:rPr lang="en-US" dirty="0" err="1"/>
              <a:t>nähak</a:t>
            </a:r>
            <a:r>
              <a:rPr lang="en-US" dirty="0"/>
              <a:t> </a:t>
            </a:r>
            <a:r>
              <a:rPr lang="en-US" dirty="0" err="1"/>
              <a:t>ölümine</a:t>
            </a:r>
            <a:r>
              <a:rPr lang="en-US" dirty="0"/>
              <a:t> </a:t>
            </a:r>
            <a:r>
              <a:rPr lang="en-US" dirty="0" err="1"/>
              <a:t>bolan</a:t>
            </a:r>
            <a:r>
              <a:rPr lang="en-US" dirty="0"/>
              <a:t> </a:t>
            </a:r>
            <a:r>
              <a:rPr lang="en-US" dirty="0" err="1"/>
              <a:t>garaýşyny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öňüne</a:t>
            </a:r>
            <a:r>
              <a:rPr lang="en-US" dirty="0"/>
              <a:t> </a:t>
            </a:r>
            <a:r>
              <a:rPr lang="en-US" dirty="0" err="1"/>
              <a:t>tutmazdan</a:t>
            </a:r>
            <a:r>
              <a:rPr lang="en-US" dirty="0"/>
              <a:t>, </a:t>
            </a:r>
            <a:r>
              <a:rPr lang="en-US" dirty="0" err="1"/>
              <a:t>düşünmek</a:t>
            </a:r>
            <a:r>
              <a:rPr lang="en-US" dirty="0"/>
              <a:t> </a:t>
            </a:r>
            <a:r>
              <a:rPr lang="en-US" dirty="0" err="1"/>
              <a:t>kyn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120">
            <a:off x="68118" y="4506517"/>
            <a:ext cx="2114662" cy="24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1" y="1081825"/>
            <a:ext cx="1774869" cy="273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6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497023"/>
          </a:xfrm>
        </p:spPr>
        <p:txBody>
          <a:bodyPr>
            <a:noAutofit/>
          </a:bodyPr>
          <a:lstStyle/>
          <a:p>
            <a:r>
              <a:rPr lang="en-US" sz="3600" dirty="0" err="1"/>
              <a:t>Afin</a:t>
            </a:r>
            <a:r>
              <a:rPr lang="en-US" sz="3600" dirty="0"/>
              <a:t> </a:t>
            </a:r>
            <a:r>
              <a:rPr lang="en-US" sz="3600" dirty="0" err="1"/>
              <a:t>mekdebi</a:t>
            </a:r>
            <a:r>
              <a:rPr lang="en-US" sz="3600" dirty="0"/>
              <a:t> – </a:t>
            </a:r>
            <a:r>
              <a:rPr lang="tk-TM" sz="3600" dirty="0"/>
              <a:t>Platon</a:t>
            </a:r>
            <a:r>
              <a:rPr lang="en-US" sz="3600" dirty="0"/>
              <a:t>y</a:t>
            </a:r>
            <a:r>
              <a:rPr lang="tk-TM" sz="3600" dirty="0"/>
              <a:t>ň</a:t>
            </a:r>
            <a:r>
              <a:rPr lang="en-US" sz="3600" dirty="0"/>
              <a:t> </a:t>
            </a:r>
            <a:r>
              <a:rPr lang="en-US" sz="3600" dirty="0" err="1"/>
              <a:t>taglymatlary</a:t>
            </a:r>
            <a:r>
              <a:rPr lang="tk-TM" sz="3600" dirty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030310"/>
            <a:ext cx="8623663" cy="519890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Platon</a:t>
            </a:r>
            <a:r>
              <a:rPr lang="en-US" dirty="0"/>
              <a:t>: “</a:t>
            </a:r>
            <a:r>
              <a:rPr lang="en-US" dirty="0" err="1"/>
              <a:t>Adalatlylyk</a:t>
            </a:r>
            <a:r>
              <a:rPr lang="en-US" dirty="0"/>
              <a:t> we </a:t>
            </a:r>
            <a:r>
              <a:rPr lang="en-US" dirty="0" err="1"/>
              <a:t>hakykylyk</a:t>
            </a:r>
            <a:r>
              <a:rPr lang="en-US" dirty="0"/>
              <a:t> </a:t>
            </a:r>
            <a:r>
              <a:rPr lang="en-US" dirty="0" err="1"/>
              <a:t>pikirlerini</a:t>
            </a:r>
            <a:r>
              <a:rPr lang="en-US" dirty="0"/>
              <a:t> </a:t>
            </a:r>
            <a:r>
              <a:rPr lang="en-US" dirty="0" err="1"/>
              <a:t>basgylap</a:t>
            </a:r>
            <a:r>
              <a:rPr lang="en-US" dirty="0"/>
              <a:t>, </a:t>
            </a:r>
            <a:r>
              <a:rPr lang="en-US" dirty="0" err="1"/>
              <a:t>adamlaryň</a:t>
            </a:r>
            <a:r>
              <a:rPr lang="en-US" dirty="0"/>
              <a:t> </a:t>
            </a:r>
            <a:r>
              <a:rPr lang="en-US" dirty="0" err="1"/>
              <a:t>iň</a:t>
            </a:r>
            <a:r>
              <a:rPr lang="en-US" dirty="0"/>
              <a:t> </a:t>
            </a:r>
            <a:r>
              <a:rPr lang="en-US" dirty="0" err="1"/>
              <a:t>mynasybyna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jeza</a:t>
            </a:r>
            <a:r>
              <a:rPr lang="en-US" dirty="0"/>
              <a:t> </a:t>
            </a:r>
            <a:r>
              <a:rPr lang="en-US" dirty="0" err="1"/>
              <a:t>beren</a:t>
            </a:r>
            <a:r>
              <a:rPr lang="en-US" dirty="0"/>
              <a:t>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hakyky</a:t>
            </a:r>
            <a:r>
              <a:rPr lang="en-US" dirty="0"/>
              <a:t> </a:t>
            </a:r>
            <a:r>
              <a:rPr lang="en-US" dirty="0" err="1"/>
              <a:t>bolup</a:t>
            </a:r>
            <a:r>
              <a:rPr lang="en-US" dirty="0"/>
              <a:t> </a:t>
            </a:r>
            <a:r>
              <a:rPr lang="en-US" dirty="0" err="1"/>
              <a:t>bilermi</a:t>
            </a:r>
            <a:r>
              <a:rPr lang="en-US" dirty="0"/>
              <a:t>?”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soragyna</a:t>
            </a:r>
            <a:r>
              <a:rPr lang="en-US" dirty="0"/>
              <a:t> </a:t>
            </a:r>
            <a:r>
              <a:rPr lang="en-US" dirty="0" err="1"/>
              <a:t>özi</a:t>
            </a:r>
            <a:r>
              <a:rPr lang="en-US" dirty="0"/>
              <a:t>: “</a:t>
            </a:r>
            <a:r>
              <a:rPr lang="en-US" dirty="0" err="1"/>
              <a:t>Ýok</a:t>
            </a:r>
            <a:r>
              <a:rPr lang="en-US" dirty="0"/>
              <a:t>” </a:t>
            </a:r>
            <a:r>
              <a:rPr lang="en-US" dirty="0" err="1"/>
              <a:t>diýip</a:t>
            </a:r>
            <a:r>
              <a:rPr lang="en-US" dirty="0"/>
              <a:t> </a:t>
            </a:r>
            <a:r>
              <a:rPr lang="en-US" dirty="0" err="1"/>
              <a:t>jogap</a:t>
            </a:r>
            <a:r>
              <a:rPr lang="en-US" dirty="0"/>
              <a:t> </a:t>
            </a:r>
            <a:r>
              <a:rPr lang="en-US" dirty="0" err="1"/>
              <a:t>beripdir</a:t>
            </a:r>
            <a:r>
              <a:rPr lang="en-US" dirty="0"/>
              <a:t>. </a:t>
            </a:r>
            <a:r>
              <a:rPr lang="en-US" dirty="0" err="1"/>
              <a:t>Platonyň</a:t>
            </a:r>
            <a:r>
              <a:rPr lang="en-US" dirty="0"/>
              <a:t> </a:t>
            </a:r>
            <a:r>
              <a:rPr lang="en-US" dirty="0" err="1"/>
              <a:t>pikiriçe</a:t>
            </a:r>
            <a:r>
              <a:rPr lang="en-US" dirty="0"/>
              <a:t>, </a:t>
            </a:r>
            <a:r>
              <a:rPr lang="en-US" dirty="0" err="1"/>
              <a:t>adaty</a:t>
            </a:r>
            <a:r>
              <a:rPr lang="en-US" dirty="0"/>
              <a:t>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ýaşaýar</a:t>
            </a:r>
            <a:r>
              <a:rPr lang="en-US" dirty="0"/>
              <a:t>, </a:t>
            </a:r>
            <a:r>
              <a:rPr lang="en-US" dirty="0" err="1"/>
              <a:t>barlyga</a:t>
            </a:r>
            <a:r>
              <a:rPr lang="en-US" dirty="0"/>
              <a:t> </a:t>
            </a:r>
            <a:r>
              <a:rPr lang="en-US" dirty="0" err="1"/>
              <a:t>eýe</a:t>
            </a:r>
            <a:r>
              <a:rPr lang="en-US" dirty="0"/>
              <a:t> </a:t>
            </a:r>
            <a:r>
              <a:rPr lang="en-US" dirty="0" err="1" smtClean="0"/>
              <a:t>bolýar</a:t>
            </a:r>
            <a:r>
              <a:rPr lang="en-US" dirty="0"/>
              <a:t>;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Ýöne</a:t>
            </a:r>
            <a:r>
              <a:rPr lang="en-US" dirty="0" smtClean="0"/>
              <a:t> </a:t>
            </a:r>
            <a:r>
              <a:rPr lang="en-US" dirty="0" err="1"/>
              <a:t>ol</a:t>
            </a:r>
            <a:r>
              <a:rPr lang="en-US" dirty="0"/>
              <a:t> </a:t>
            </a:r>
            <a:r>
              <a:rPr lang="en-US" dirty="0" err="1"/>
              <a:t>ýaşaýyş</a:t>
            </a:r>
            <a:r>
              <a:rPr lang="en-US" dirty="0"/>
              <a:t> </a:t>
            </a:r>
            <a:r>
              <a:rPr lang="en-US" dirty="0" err="1"/>
              <a:t>hakyky</a:t>
            </a:r>
            <a:r>
              <a:rPr lang="en-US" dirty="0"/>
              <a:t> </a:t>
            </a:r>
            <a:r>
              <a:rPr lang="en-US" dirty="0" err="1"/>
              <a:t>däl</a:t>
            </a:r>
            <a:r>
              <a:rPr lang="en-US" dirty="0"/>
              <a:t>. Bu </a:t>
            </a:r>
            <a:r>
              <a:rPr lang="en-US" dirty="0" err="1"/>
              <a:t>dünýäden</a:t>
            </a:r>
            <a:r>
              <a:rPr lang="en-US" dirty="0"/>
              <a:t> </a:t>
            </a:r>
            <a:r>
              <a:rPr lang="en-US" dirty="0" err="1"/>
              <a:t>başga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dünýä</a:t>
            </a:r>
            <a:r>
              <a:rPr lang="en-US" dirty="0"/>
              <a:t> – </a:t>
            </a:r>
            <a:r>
              <a:rPr lang="en-US" b="1" dirty="0" err="1"/>
              <a:t>arassa</a:t>
            </a:r>
            <a:r>
              <a:rPr lang="en-US" b="1" dirty="0"/>
              <a:t> </a:t>
            </a:r>
            <a:r>
              <a:rPr lang="en-US" b="1" dirty="0" err="1"/>
              <a:t>manylar</a:t>
            </a:r>
            <a:r>
              <a:rPr lang="en-US" b="1" dirty="0"/>
              <a:t> </a:t>
            </a:r>
            <a:r>
              <a:rPr lang="en-US" dirty="0" err="1"/>
              <a:t>dünýäsi</a:t>
            </a:r>
            <a:r>
              <a:rPr lang="en-US" dirty="0"/>
              <a:t> bar. </a:t>
            </a: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şol</a:t>
            </a:r>
            <a:r>
              <a:rPr lang="en-US" dirty="0"/>
              <a:t> </a:t>
            </a:r>
            <a:r>
              <a:rPr lang="en-US" dirty="0" err="1"/>
              <a:t>manylary</a:t>
            </a:r>
            <a:r>
              <a:rPr lang="en-US" dirty="0"/>
              <a:t> </a:t>
            </a:r>
            <a:r>
              <a:rPr lang="en-US" dirty="0" err="1"/>
              <a:t>aňlatmaklyk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“</a:t>
            </a:r>
            <a:r>
              <a:rPr lang="en-US" dirty="0" err="1"/>
              <a:t>ideýa</a:t>
            </a:r>
            <a:r>
              <a:rPr lang="en-US" dirty="0"/>
              <a:t>” (</a:t>
            </a:r>
            <a:r>
              <a:rPr lang="en-US" dirty="0" err="1"/>
              <a:t>pikir</a:t>
            </a:r>
            <a:r>
              <a:rPr lang="en-US" dirty="0"/>
              <a:t>)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düşünjäni</a:t>
            </a:r>
            <a:r>
              <a:rPr lang="en-US" dirty="0"/>
              <a:t> </a:t>
            </a:r>
            <a:r>
              <a:rPr lang="en-US" dirty="0" err="1"/>
              <a:t>ulanýar</a:t>
            </a:r>
            <a:r>
              <a:rPr lang="en-US" dirty="0"/>
              <a:t>. </a:t>
            </a:r>
            <a:r>
              <a:rPr lang="en-US" dirty="0" err="1"/>
              <a:t>Adaty</a:t>
            </a:r>
            <a:r>
              <a:rPr lang="en-US" dirty="0"/>
              <a:t> </a:t>
            </a:r>
            <a:r>
              <a:rPr lang="en-US" dirty="0" err="1"/>
              <a:t>dilde</a:t>
            </a:r>
            <a:r>
              <a:rPr lang="en-US" dirty="0"/>
              <a:t> </a:t>
            </a:r>
            <a:r>
              <a:rPr lang="en-US" dirty="0" err="1"/>
              <a:t>ol</a:t>
            </a:r>
            <a:r>
              <a:rPr lang="en-US" dirty="0"/>
              <a:t> </a:t>
            </a:r>
            <a:r>
              <a:rPr lang="en-US" dirty="0" err="1"/>
              <a:t>daşky</a:t>
            </a:r>
            <a:r>
              <a:rPr lang="en-US" dirty="0"/>
              <a:t> </a:t>
            </a:r>
            <a:r>
              <a:rPr lang="en-US" dirty="0" err="1"/>
              <a:t>görnüş</a:t>
            </a:r>
            <a:r>
              <a:rPr lang="en-US" dirty="0"/>
              <a:t>, </a:t>
            </a:r>
            <a:r>
              <a:rPr lang="en-US" dirty="0" err="1"/>
              <a:t>obraz</a:t>
            </a:r>
            <a:r>
              <a:rPr lang="en-US" dirty="0"/>
              <a:t>, </a:t>
            </a:r>
            <a:r>
              <a:rPr lang="en-US" dirty="0" err="1"/>
              <a:t>hil</a:t>
            </a:r>
            <a:r>
              <a:rPr lang="en-US" dirty="0"/>
              <a:t> </a:t>
            </a:r>
            <a:r>
              <a:rPr lang="en-US" dirty="0" err="1"/>
              <a:t>diýen</a:t>
            </a:r>
            <a:r>
              <a:rPr lang="en-US" dirty="0"/>
              <a:t> </a:t>
            </a:r>
            <a:r>
              <a:rPr lang="en-US" dirty="0" err="1"/>
              <a:t>manylary</a:t>
            </a:r>
            <a:r>
              <a:rPr lang="en-US" dirty="0"/>
              <a:t> </a:t>
            </a:r>
            <a:r>
              <a:rPr lang="en-US" dirty="0" err="1" smtClean="0"/>
              <a:t>berýär</a:t>
            </a:r>
            <a:r>
              <a:rPr lang="en-US" dirty="0"/>
              <a:t>;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Pikirler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ideýalar</a:t>
            </a:r>
            <a:r>
              <a:rPr lang="en-US" dirty="0"/>
              <a:t>) </a:t>
            </a:r>
            <a:r>
              <a:rPr lang="en-US" dirty="0" err="1"/>
              <a:t>dünýäsi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manylaryň</a:t>
            </a:r>
            <a:r>
              <a:rPr lang="en-US" dirty="0"/>
              <a:t> </a:t>
            </a:r>
            <a:r>
              <a:rPr lang="en-US" dirty="0" err="1"/>
              <a:t>agalygy</a:t>
            </a:r>
            <a:r>
              <a:rPr lang="en-US" dirty="0"/>
              <a:t> </a:t>
            </a:r>
            <a:r>
              <a:rPr lang="en-US" dirty="0" err="1"/>
              <a:t>bolman</a:t>
            </a:r>
            <a:r>
              <a:rPr lang="en-US" dirty="0"/>
              <a:t>, </a:t>
            </a:r>
            <a:r>
              <a:rPr lang="en-US" dirty="0" err="1"/>
              <a:t>eýsem</a:t>
            </a:r>
            <a:r>
              <a:rPr lang="en-US" dirty="0"/>
              <a:t> </a:t>
            </a:r>
            <a:r>
              <a:rPr lang="en-US" dirty="0" err="1"/>
              <a:t>ýagşy</a:t>
            </a:r>
            <a:r>
              <a:rPr lang="en-US" dirty="0"/>
              <a:t> </a:t>
            </a:r>
            <a:r>
              <a:rPr lang="en-US" dirty="0" err="1"/>
              <a:t>manylaryň</a:t>
            </a:r>
            <a:r>
              <a:rPr lang="en-US" dirty="0"/>
              <a:t> </a:t>
            </a:r>
            <a:r>
              <a:rPr lang="en-US" dirty="0" err="1"/>
              <a:t>agalygy</a:t>
            </a:r>
            <a:r>
              <a:rPr lang="en-US" dirty="0"/>
              <a:t> </a:t>
            </a:r>
            <a:r>
              <a:rPr lang="en-US" dirty="0" err="1"/>
              <a:t>bolýar</a:t>
            </a:r>
            <a:r>
              <a:rPr lang="en-US" dirty="0"/>
              <a:t>. </a:t>
            </a:r>
            <a:r>
              <a:rPr lang="en-US" dirty="0" err="1"/>
              <a:t>Platon</a:t>
            </a:r>
            <a:r>
              <a:rPr lang="en-US" dirty="0"/>
              <a:t> ideal </a:t>
            </a:r>
            <a:r>
              <a:rPr lang="en-US" dirty="0" err="1"/>
              <a:t>dünýäni</a:t>
            </a:r>
            <a:r>
              <a:rPr lang="en-US" dirty="0"/>
              <a:t> </a:t>
            </a:r>
            <a:r>
              <a:rPr lang="en-US" dirty="0" err="1"/>
              <a:t>adaty</a:t>
            </a:r>
            <a:r>
              <a:rPr lang="en-US" dirty="0"/>
              <a:t>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mazmunhadysa</a:t>
            </a:r>
            <a:r>
              <a:rPr lang="en-US" dirty="0"/>
              <a:t> </a:t>
            </a:r>
            <a:r>
              <a:rPr lang="en-US" dirty="0" err="1"/>
              <a:t>däl</a:t>
            </a:r>
            <a:r>
              <a:rPr lang="en-US" dirty="0"/>
              <a:t>, </a:t>
            </a:r>
            <a:r>
              <a:rPr lang="en-US" dirty="0" err="1"/>
              <a:t>eýsem</a:t>
            </a:r>
            <a:r>
              <a:rPr lang="en-US" dirty="0"/>
              <a:t> </a:t>
            </a:r>
            <a:r>
              <a:rPr lang="en-US" dirty="0" err="1"/>
              <a:t>ýagşy­ýaman</a:t>
            </a:r>
            <a:r>
              <a:rPr lang="en-US" dirty="0"/>
              <a:t> </a:t>
            </a:r>
            <a:r>
              <a:rPr lang="en-US" dirty="0" err="1"/>
              <a:t>manyda</a:t>
            </a:r>
            <a:r>
              <a:rPr lang="en-US" dirty="0"/>
              <a:t> hem </a:t>
            </a:r>
            <a:r>
              <a:rPr lang="en-US" dirty="0" err="1"/>
              <a:t>garşydaş</a:t>
            </a:r>
            <a:r>
              <a:rPr lang="en-US" dirty="0"/>
              <a:t> </a:t>
            </a:r>
            <a:r>
              <a:rPr lang="en-US" dirty="0" err="1" smtClean="0"/>
              <a:t>goýýar</a:t>
            </a:r>
            <a:r>
              <a:rPr lang="en-US" dirty="0"/>
              <a:t>;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24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philosophy in ancient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65" y="4767977"/>
            <a:ext cx="2870960" cy="194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857632"/>
          </a:xfrm>
        </p:spPr>
        <p:txBody>
          <a:bodyPr>
            <a:normAutofit/>
          </a:bodyPr>
          <a:lstStyle/>
          <a:p>
            <a:r>
              <a:rPr lang="tk-TM" sz="4000" dirty="0" smtClean="0"/>
              <a:t>Gadymy Gündogaryň filosofiýasy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1159099"/>
            <a:ext cx="7567080" cy="5549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k-TM" dirty="0" smtClean="0"/>
              <a:t>Gadymy hindileriň filosofiýasynyň ösüş taryhyny şertleýin üç sany tapgyra bölmek mümkin: </a:t>
            </a:r>
          </a:p>
          <a:p>
            <a:pPr marL="0" indent="0" algn="just">
              <a:buNone/>
            </a:pPr>
            <a:r>
              <a:rPr lang="tk-TM" dirty="0" smtClean="0"/>
              <a:t>1. </a:t>
            </a:r>
            <a:r>
              <a:rPr lang="tk-TM" b="1" dirty="0" smtClean="0"/>
              <a:t>Wediki tapgyr </a:t>
            </a:r>
            <a:r>
              <a:rPr lang="tk-TM" dirty="0" smtClean="0"/>
              <a:t>(b.e. Öňki </a:t>
            </a:r>
            <a:r>
              <a:rPr lang="en-US" dirty="0" smtClean="0"/>
              <a:t>XV –VI </a:t>
            </a:r>
            <a:r>
              <a:rPr lang="en-US" dirty="0" err="1" smtClean="0"/>
              <a:t>asyrlar</a:t>
            </a:r>
            <a:r>
              <a:rPr lang="tk-TM" dirty="0" smtClean="0"/>
              <a:t>)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tk-TM" b="1" dirty="0" smtClean="0"/>
              <a:t>Epiki tapgyr</a:t>
            </a:r>
            <a:r>
              <a:rPr lang="tr-TR" b="1" dirty="0" smtClean="0"/>
              <a:t> </a:t>
            </a:r>
            <a:r>
              <a:rPr lang="en-US" dirty="0" smtClean="0"/>
              <a:t>(</a:t>
            </a:r>
            <a:r>
              <a:rPr lang="tk-TM" dirty="0" smtClean="0"/>
              <a:t>b.e. Öňki </a:t>
            </a:r>
            <a:r>
              <a:rPr lang="en-US" dirty="0" smtClean="0"/>
              <a:t>VI-II </a:t>
            </a:r>
            <a:r>
              <a:rPr lang="en-US" dirty="0" err="1" smtClean="0"/>
              <a:t>asyrlar</a:t>
            </a:r>
            <a:r>
              <a:rPr lang="en-US" dirty="0" smtClean="0"/>
              <a:t> </a:t>
            </a:r>
            <a:r>
              <a:rPr lang="en-US" dirty="0" err="1" smtClean="0"/>
              <a:t>aralygy</a:t>
            </a:r>
            <a:r>
              <a:rPr lang="en-US" dirty="0" smtClean="0"/>
              <a:t>). </a:t>
            </a:r>
          </a:p>
          <a:p>
            <a:pPr marL="0" indent="0" algn="just">
              <a:buNone/>
            </a:pPr>
            <a:r>
              <a:rPr lang="en-US" dirty="0" smtClean="0"/>
              <a:t>3.</a:t>
            </a:r>
            <a:r>
              <a:rPr lang="tk-TM" dirty="0" smtClean="0"/>
              <a:t> </a:t>
            </a:r>
            <a:r>
              <a:rPr lang="en-US" b="1" dirty="0" smtClean="0"/>
              <a:t>Sudralar zamany</a:t>
            </a:r>
            <a:r>
              <a:rPr lang="tr-TR" b="1" dirty="0" smtClean="0"/>
              <a:t> </a:t>
            </a:r>
            <a:r>
              <a:rPr lang="tr-TR" dirty="0" smtClean="0"/>
              <a:t>(b.e. Ö</a:t>
            </a:r>
            <a:r>
              <a:rPr lang="tk-TM" dirty="0" smtClean="0"/>
              <a:t>ňki II asyrdan – b. eramyzyň </a:t>
            </a:r>
            <a:r>
              <a:rPr lang="en-US" dirty="0" smtClean="0"/>
              <a:t>VII</a:t>
            </a:r>
            <a:r>
              <a:rPr lang="tk-TM" dirty="0" smtClean="0"/>
              <a:t> asyry aralygy</a:t>
            </a:r>
            <a:r>
              <a:rPr lang="tr-TR" dirty="0" smtClean="0"/>
              <a:t>)</a:t>
            </a:r>
            <a:r>
              <a:rPr lang="tk-TM" dirty="0" smtClean="0"/>
              <a:t>. 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endParaRPr lang="tk-TM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/>
              <a:t> </a:t>
            </a:r>
            <a:r>
              <a:rPr lang="tk-TM" dirty="0" smtClean="0"/>
              <a:t>Hindi filosofiýasy köptaraplylygy bilen, üns merkezinde saklanan meseleleriň köplügi bilen tapawutlanýar.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89" y="1275009"/>
            <a:ext cx="1671948" cy="2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767480"/>
          </a:xfrm>
        </p:spPr>
        <p:txBody>
          <a:bodyPr>
            <a:normAutofit/>
          </a:bodyPr>
          <a:lstStyle/>
          <a:p>
            <a:r>
              <a:rPr lang="en-US" sz="3600" dirty="0" err="1"/>
              <a:t>Afin</a:t>
            </a:r>
            <a:r>
              <a:rPr lang="en-US" sz="3600" dirty="0"/>
              <a:t> </a:t>
            </a:r>
            <a:r>
              <a:rPr lang="en-US" sz="3600" dirty="0" err="1"/>
              <a:t>mekdebi</a:t>
            </a:r>
            <a:r>
              <a:rPr lang="en-US" sz="3600" dirty="0"/>
              <a:t> – </a:t>
            </a:r>
            <a:r>
              <a:rPr lang="tk-TM" sz="3600" dirty="0"/>
              <a:t>Platon</a:t>
            </a:r>
            <a:r>
              <a:rPr lang="en-US" sz="3600" dirty="0"/>
              <a:t>y</a:t>
            </a:r>
            <a:r>
              <a:rPr lang="tk-TM" sz="3600" dirty="0"/>
              <a:t>ň</a:t>
            </a:r>
            <a:r>
              <a:rPr lang="en-US" sz="3600" dirty="0"/>
              <a:t> </a:t>
            </a:r>
            <a:r>
              <a:rPr lang="en-US" sz="3600" dirty="0" err="1"/>
              <a:t>taglymatlary</a:t>
            </a:r>
            <a:r>
              <a:rPr lang="tk-TM" sz="3600" dirty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043189"/>
            <a:ext cx="8623663" cy="518602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Şonuň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pikirleriň</a:t>
            </a:r>
            <a:r>
              <a:rPr lang="en-US" dirty="0"/>
              <a:t> </a:t>
            </a:r>
            <a:r>
              <a:rPr lang="en-US" dirty="0" err="1"/>
              <a:t>pikiri</a:t>
            </a:r>
            <a:r>
              <a:rPr lang="en-US" dirty="0"/>
              <a:t>, </a:t>
            </a:r>
            <a:r>
              <a:rPr lang="en-US" dirty="0" err="1"/>
              <a:t>iň</a:t>
            </a:r>
            <a:r>
              <a:rPr lang="en-US" dirty="0"/>
              <a:t> </a:t>
            </a:r>
            <a:r>
              <a:rPr lang="en-US" dirty="0" err="1"/>
              <a:t>ýokary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(</a:t>
            </a:r>
            <a:r>
              <a:rPr lang="en-US" dirty="0" err="1"/>
              <a:t>ideýa</a:t>
            </a:r>
            <a:r>
              <a:rPr lang="en-US" dirty="0"/>
              <a:t>)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dirty="0" err="1"/>
              <a:t>Ýagşylyk</a:t>
            </a:r>
            <a:r>
              <a:rPr lang="en-US" dirty="0"/>
              <a:t> </a:t>
            </a:r>
            <a:r>
              <a:rPr lang="en-US" dirty="0" err="1"/>
              <a:t>pikirini</a:t>
            </a:r>
            <a:r>
              <a:rPr lang="en-US" dirty="0"/>
              <a:t> </a:t>
            </a:r>
            <a:r>
              <a:rPr lang="en-US" dirty="0" err="1"/>
              <a:t>öňe</a:t>
            </a:r>
            <a:r>
              <a:rPr lang="en-US" dirty="0"/>
              <a:t> </a:t>
            </a:r>
            <a:r>
              <a:rPr lang="en-US" dirty="0" err="1"/>
              <a:t>çykarýar</a:t>
            </a:r>
            <a:r>
              <a:rPr lang="en-US" dirty="0"/>
              <a:t>. Bu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/>
              <a:t>iň</a:t>
            </a:r>
            <a:r>
              <a:rPr lang="en-US" dirty="0"/>
              <a:t> </a:t>
            </a:r>
            <a:r>
              <a:rPr lang="en-US" dirty="0" err="1"/>
              <a:t>ýokary</a:t>
            </a:r>
            <a:r>
              <a:rPr lang="en-US" dirty="0"/>
              <a:t> </a:t>
            </a:r>
            <a:r>
              <a:rPr lang="en-US" dirty="0" err="1"/>
              <a:t>talaplary</a:t>
            </a:r>
            <a:r>
              <a:rPr lang="en-US" dirty="0"/>
              <a:t> </a:t>
            </a:r>
            <a:r>
              <a:rPr lang="en-US" dirty="0" err="1"/>
              <a:t>kanagatlandyrýan</a:t>
            </a:r>
            <a:r>
              <a:rPr lang="en-US" dirty="0"/>
              <a:t> </a:t>
            </a:r>
            <a:r>
              <a:rPr lang="en-US" dirty="0" err="1"/>
              <a:t>hakykylygyň</a:t>
            </a:r>
            <a:r>
              <a:rPr lang="en-US" dirty="0"/>
              <a:t>, </a:t>
            </a:r>
            <a:r>
              <a:rPr lang="en-US" dirty="0" err="1"/>
              <a:t>ölçegliligiň</a:t>
            </a:r>
            <a:r>
              <a:rPr lang="en-US" dirty="0"/>
              <a:t>, </a:t>
            </a:r>
            <a:r>
              <a:rPr lang="en-US" dirty="0" err="1"/>
              <a:t>sazlaşygyň</a:t>
            </a:r>
            <a:r>
              <a:rPr lang="en-US" dirty="0"/>
              <a:t> </a:t>
            </a:r>
            <a:r>
              <a:rPr lang="en-US" dirty="0" err="1" smtClean="0"/>
              <a:t>çeşmesi</a:t>
            </a:r>
            <a:r>
              <a:rPr lang="en-US" dirty="0"/>
              <a:t>;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Ýag­şylyk</a:t>
            </a:r>
            <a:r>
              <a:rPr lang="en-US" dirty="0" smtClean="0"/>
              <a:t> </a:t>
            </a:r>
            <a:r>
              <a:rPr lang="en-US" dirty="0" err="1"/>
              <a:t>pikiri</a:t>
            </a:r>
            <a:r>
              <a:rPr lang="en-US" dirty="0"/>
              <a:t> </a:t>
            </a:r>
            <a:r>
              <a:rPr lang="en-US" dirty="0" err="1"/>
              <a:t>Güne</a:t>
            </a:r>
            <a:r>
              <a:rPr lang="en-US" dirty="0"/>
              <a:t> </a:t>
            </a:r>
            <a:r>
              <a:rPr lang="en-US" dirty="0" err="1"/>
              <a:t>kybapdaş</a:t>
            </a:r>
            <a:r>
              <a:rPr lang="en-US" dirty="0"/>
              <a:t>. </a:t>
            </a:r>
            <a:r>
              <a:rPr lang="en-US" dirty="0" err="1"/>
              <a:t>Adaty</a:t>
            </a:r>
            <a:r>
              <a:rPr lang="en-US" dirty="0"/>
              <a:t> </a:t>
            </a:r>
            <a:r>
              <a:rPr lang="en-US" dirty="0" err="1"/>
              <a:t>dünýäde</a:t>
            </a:r>
            <a:r>
              <a:rPr lang="en-US" dirty="0"/>
              <a:t> bar </a:t>
            </a:r>
            <a:r>
              <a:rPr lang="en-US" dirty="0" err="1"/>
              <a:t>bolan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, ideal </a:t>
            </a:r>
            <a:r>
              <a:rPr lang="en-US" dirty="0" err="1"/>
              <a:t>dünýäde</a:t>
            </a:r>
            <a:r>
              <a:rPr lang="en-US" dirty="0"/>
              <a:t> – </a:t>
            </a:r>
            <a:r>
              <a:rPr lang="en-US" dirty="0" err="1"/>
              <a:t>Ýagşylyk</a:t>
            </a:r>
            <a:r>
              <a:rPr lang="en-US" dirty="0"/>
              <a:t> </a:t>
            </a:r>
            <a:r>
              <a:rPr lang="en-US" dirty="0" err="1"/>
              <a:t>pikiri</a:t>
            </a:r>
            <a:r>
              <a:rPr lang="en-US" dirty="0"/>
              <a:t>. </a:t>
            </a:r>
            <a:r>
              <a:rPr lang="en-US" dirty="0" err="1"/>
              <a:t>Pikirler</a:t>
            </a:r>
            <a:r>
              <a:rPr lang="en-US" dirty="0"/>
              <a:t> </a:t>
            </a:r>
            <a:r>
              <a:rPr lang="en-US" dirty="0" err="1"/>
              <a:t>dünýäsi</a:t>
            </a:r>
            <a:r>
              <a:rPr lang="en-US" dirty="0"/>
              <a:t> hem </a:t>
            </a:r>
            <a:r>
              <a:rPr lang="en-US" dirty="0" err="1"/>
              <a:t>hakyky</a:t>
            </a:r>
            <a:r>
              <a:rPr lang="en-US" dirty="0"/>
              <a:t>, </a:t>
            </a:r>
            <a:r>
              <a:rPr lang="en-US" dirty="0" err="1"/>
              <a:t>ýagny</a:t>
            </a:r>
            <a:r>
              <a:rPr lang="en-US" dirty="0"/>
              <a:t> </a:t>
            </a:r>
            <a:r>
              <a:rPr lang="en-US" dirty="0" err="1"/>
              <a:t>baky</a:t>
            </a:r>
            <a:r>
              <a:rPr lang="en-US" dirty="0"/>
              <a:t> we </a:t>
            </a:r>
            <a:r>
              <a:rPr lang="en-US" dirty="0" err="1"/>
              <a:t>üýtgemeýän</a:t>
            </a:r>
            <a:r>
              <a:rPr lang="en-US" dirty="0"/>
              <a:t> </a:t>
            </a:r>
            <a:r>
              <a:rPr lang="en-US" dirty="0" err="1"/>
              <a:t>barlygyň</a:t>
            </a:r>
            <a:r>
              <a:rPr lang="en-US" dirty="0"/>
              <a:t> </a:t>
            </a:r>
            <a:r>
              <a:rPr lang="en-US" dirty="0" err="1" smtClean="0"/>
              <a:t>dünýäsi</a:t>
            </a:r>
            <a:r>
              <a:rPr lang="en-US" dirty="0"/>
              <a:t>;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Platonda</a:t>
            </a:r>
            <a:r>
              <a:rPr lang="en-US" dirty="0" smtClean="0"/>
              <a:t> </a:t>
            </a:r>
            <a:r>
              <a:rPr lang="en-US" dirty="0" err="1"/>
              <a:t>barlygyň</a:t>
            </a:r>
            <a:r>
              <a:rPr lang="en-US" dirty="0"/>
              <a:t> </a:t>
            </a:r>
            <a:r>
              <a:rPr lang="en-US" dirty="0" err="1"/>
              <a:t>garşydaşy</a:t>
            </a:r>
            <a:r>
              <a:rPr lang="en-US" dirty="0"/>
              <a:t> </a:t>
            </a:r>
            <a:r>
              <a:rPr lang="en-US" dirty="0" err="1"/>
              <a:t>bolup</a:t>
            </a:r>
            <a:r>
              <a:rPr lang="en-US" dirty="0"/>
              <a:t>, </a:t>
            </a:r>
            <a:r>
              <a:rPr lang="en-US" dirty="0" err="1"/>
              <a:t>ýokluk</a:t>
            </a:r>
            <a:r>
              <a:rPr lang="en-US" dirty="0"/>
              <a:t> </a:t>
            </a:r>
            <a:r>
              <a:rPr lang="en-US" dirty="0" err="1"/>
              <a:t>çykyş</a:t>
            </a:r>
            <a:r>
              <a:rPr lang="en-US" dirty="0"/>
              <a:t> </a:t>
            </a:r>
            <a:r>
              <a:rPr lang="en-US" dirty="0" err="1"/>
              <a:t>edýär</a:t>
            </a:r>
            <a:r>
              <a:rPr lang="en-US" dirty="0"/>
              <a:t>. Bu </a:t>
            </a:r>
            <a:r>
              <a:rPr lang="en-US" dirty="0" err="1"/>
              <a:t>ýerde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/>
              <a:t>däl­de</a:t>
            </a:r>
            <a:r>
              <a:rPr lang="en-US" dirty="0"/>
              <a:t>, </a:t>
            </a:r>
            <a:r>
              <a:rPr lang="en-US" dirty="0" err="1"/>
              <a:t>materiýa</a:t>
            </a:r>
            <a:r>
              <a:rPr lang="en-US" dirty="0"/>
              <a:t> </a:t>
            </a:r>
            <a:r>
              <a:rPr lang="en-US" dirty="0" err="1"/>
              <a:t>agalyk</a:t>
            </a:r>
            <a:r>
              <a:rPr lang="en-US" dirty="0"/>
              <a:t> </a:t>
            </a:r>
            <a:r>
              <a:rPr lang="en-US" dirty="0" err="1"/>
              <a:t>edýär</a:t>
            </a:r>
            <a:r>
              <a:rPr lang="en-US" dirty="0"/>
              <a:t>. </a:t>
            </a:r>
            <a:r>
              <a:rPr lang="en-US" dirty="0" err="1"/>
              <a:t>Materiýa</a:t>
            </a:r>
            <a:r>
              <a:rPr lang="en-US" dirty="0"/>
              <a:t> </a:t>
            </a:r>
            <a:r>
              <a:rPr lang="en-US" dirty="0" err="1"/>
              <a:t>ýekeligiň</a:t>
            </a:r>
            <a:r>
              <a:rPr lang="en-US" dirty="0"/>
              <a:t>, </a:t>
            </a:r>
            <a:r>
              <a:rPr lang="en-US" dirty="0" err="1"/>
              <a:t>üýtgemekligiň</a:t>
            </a:r>
            <a:r>
              <a:rPr lang="en-US" dirty="0"/>
              <a:t>, </a:t>
            </a:r>
            <a:r>
              <a:rPr lang="en-US" dirty="0" err="1"/>
              <a:t>ölmekligiň</a:t>
            </a:r>
            <a:r>
              <a:rPr lang="en-US" dirty="0"/>
              <a:t> we </a:t>
            </a:r>
            <a:r>
              <a:rPr lang="en-US" dirty="0" err="1"/>
              <a:t>dogmaklygyň</a:t>
            </a:r>
            <a:r>
              <a:rPr lang="en-US" dirty="0"/>
              <a:t>, </a:t>
            </a:r>
            <a:r>
              <a:rPr lang="en-US" dirty="0" err="1" smtClean="0"/>
              <a:t>te</a:t>
            </a:r>
            <a:r>
              <a:rPr lang="en-US" dirty="0"/>
              <a:t> </a:t>
            </a:r>
            <a:r>
              <a:rPr lang="en-US" dirty="0" err="1"/>
              <a:t>bigy</a:t>
            </a:r>
            <a:r>
              <a:rPr lang="en-US" dirty="0"/>
              <a:t> </a:t>
            </a:r>
            <a:r>
              <a:rPr lang="en-US" dirty="0" err="1"/>
              <a:t>gerekliligiň</a:t>
            </a:r>
            <a:r>
              <a:rPr lang="en-US" dirty="0"/>
              <a:t>, </a:t>
            </a:r>
            <a:r>
              <a:rPr lang="en-US" dirty="0" err="1"/>
              <a:t>ýamanlygyň</a:t>
            </a:r>
            <a:r>
              <a:rPr lang="en-US" dirty="0"/>
              <a:t> we </a:t>
            </a:r>
            <a:r>
              <a:rPr lang="en-US" dirty="0" err="1"/>
              <a:t>baknalygyň</a:t>
            </a:r>
            <a:r>
              <a:rPr lang="en-US" dirty="0"/>
              <a:t> </a:t>
            </a:r>
            <a:r>
              <a:rPr lang="en-US" dirty="0" err="1"/>
              <a:t>çeşmesi</a:t>
            </a:r>
            <a:r>
              <a:rPr lang="en-US" dirty="0"/>
              <a:t>. </a:t>
            </a:r>
            <a:r>
              <a:rPr lang="en-US" dirty="0" err="1"/>
              <a:t>Pikir</a:t>
            </a:r>
            <a:r>
              <a:rPr lang="en-US" dirty="0"/>
              <a:t> hem </a:t>
            </a:r>
            <a:r>
              <a:rPr lang="en-US" dirty="0" err="1"/>
              <a:t>materiýa</a:t>
            </a:r>
            <a:r>
              <a:rPr lang="en-US" dirty="0"/>
              <a:t> </a:t>
            </a:r>
            <a:r>
              <a:rPr lang="en-US" dirty="0" err="1"/>
              <a:t>ýaly</a:t>
            </a:r>
            <a:r>
              <a:rPr lang="en-US" dirty="0"/>
              <a:t> </a:t>
            </a:r>
            <a:r>
              <a:rPr lang="en-US" dirty="0" err="1" smtClean="0"/>
              <a:t>bakydyr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­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50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0" y="121162"/>
            <a:ext cx="8623663" cy="703085"/>
          </a:xfrm>
        </p:spPr>
        <p:txBody>
          <a:bodyPr>
            <a:normAutofit/>
          </a:bodyPr>
          <a:lstStyle/>
          <a:p>
            <a:r>
              <a:rPr lang="en-US" sz="3600" dirty="0" err="1"/>
              <a:t>Afin</a:t>
            </a:r>
            <a:r>
              <a:rPr lang="en-US" sz="3600" dirty="0"/>
              <a:t> </a:t>
            </a:r>
            <a:r>
              <a:rPr lang="en-US" sz="3600" dirty="0" err="1"/>
              <a:t>mekdebi</a:t>
            </a:r>
            <a:r>
              <a:rPr lang="en-US" sz="3600" dirty="0"/>
              <a:t> – </a:t>
            </a:r>
            <a:r>
              <a:rPr lang="tk-TM" sz="3600" dirty="0"/>
              <a:t>Platon</a:t>
            </a:r>
            <a:r>
              <a:rPr lang="en-US" sz="3600" dirty="0"/>
              <a:t>y</a:t>
            </a:r>
            <a:r>
              <a:rPr lang="tk-TM" sz="3600" dirty="0"/>
              <a:t>ň</a:t>
            </a:r>
            <a:r>
              <a:rPr lang="en-US" sz="3600" dirty="0"/>
              <a:t> </a:t>
            </a:r>
            <a:r>
              <a:rPr lang="en-US" sz="3600" dirty="0" err="1"/>
              <a:t>taglymatlary</a:t>
            </a:r>
            <a:r>
              <a:rPr lang="tk-TM" sz="3600" dirty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4" y="978794"/>
            <a:ext cx="8288296" cy="52504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hakyky</a:t>
            </a:r>
            <a:r>
              <a:rPr lang="en-US" dirty="0"/>
              <a:t>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ýagşylyk</a:t>
            </a:r>
            <a:r>
              <a:rPr lang="en-US" dirty="0"/>
              <a:t> </a:t>
            </a:r>
            <a:r>
              <a:rPr lang="en-US" dirty="0" err="1"/>
              <a:t>pikiri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şöhratlanýan</a:t>
            </a:r>
            <a:r>
              <a:rPr lang="en-US" dirty="0"/>
              <a:t> </a:t>
            </a:r>
            <a:r>
              <a:rPr lang="en-US" dirty="0" err="1"/>
              <a:t>pikirler</a:t>
            </a:r>
            <a:r>
              <a:rPr lang="en-US" dirty="0"/>
              <a:t> </a:t>
            </a:r>
            <a:r>
              <a:rPr lang="en-US" dirty="0" err="1"/>
              <a:t>dünýäsi</a:t>
            </a:r>
            <a:r>
              <a:rPr lang="en-US" dirty="0"/>
              <a:t>. Bu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päk</a:t>
            </a:r>
            <a:r>
              <a:rPr lang="en-US" dirty="0"/>
              <a:t> </a:t>
            </a:r>
            <a:r>
              <a:rPr lang="en-US" dirty="0" err="1"/>
              <a:t>manylary</a:t>
            </a:r>
            <a:r>
              <a:rPr lang="en-US" dirty="0"/>
              <a:t> </a:t>
            </a:r>
            <a:r>
              <a:rPr lang="en-US" dirty="0" err="1"/>
              <a:t>synlaýan</a:t>
            </a:r>
            <a:r>
              <a:rPr lang="en-US" dirty="0"/>
              <a:t> </a:t>
            </a:r>
            <a:r>
              <a:rPr lang="en-US" dirty="0" err="1"/>
              <a:t>Hudaýlara</a:t>
            </a:r>
            <a:r>
              <a:rPr lang="en-US" dirty="0"/>
              <a:t> </a:t>
            </a:r>
            <a:r>
              <a:rPr lang="en-US" dirty="0" err="1"/>
              <a:t>degiş</a:t>
            </a:r>
            <a:r>
              <a:rPr lang="en-US" dirty="0"/>
              <a:t>­ </a:t>
            </a:r>
            <a:r>
              <a:rPr lang="en-US" dirty="0" err="1"/>
              <a:t>lilikde</a:t>
            </a:r>
            <a:r>
              <a:rPr lang="en-US" dirty="0"/>
              <a:t> </a:t>
            </a:r>
            <a:r>
              <a:rPr lang="en-US" dirty="0" err="1"/>
              <a:t>ilkinji</a:t>
            </a:r>
            <a:r>
              <a:rPr lang="en-US" dirty="0"/>
              <a:t> </a:t>
            </a:r>
            <a:r>
              <a:rPr lang="en-US" dirty="0" err="1"/>
              <a:t>bolup</a:t>
            </a:r>
            <a:r>
              <a:rPr lang="en-US" dirty="0"/>
              <a:t> </a:t>
            </a:r>
            <a:r>
              <a:rPr lang="en-US" dirty="0" err="1"/>
              <a:t>çykyş</a:t>
            </a:r>
            <a:r>
              <a:rPr lang="en-US" dirty="0"/>
              <a:t> </a:t>
            </a:r>
            <a:r>
              <a:rPr lang="en-US" dirty="0" err="1" smtClean="0"/>
              <a:t>edýär</a:t>
            </a:r>
            <a:r>
              <a:rPr lang="en-US" dirty="0"/>
              <a:t>;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Şol</a:t>
            </a:r>
            <a:r>
              <a:rPr lang="en-US" dirty="0" smtClean="0"/>
              <a:t> </a:t>
            </a:r>
            <a:r>
              <a:rPr lang="en-US" dirty="0" err="1"/>
              <a:t>manylary</a:t>
            </a:r>
            <a:r>
              <a:rPr lang="en-US" dirty="0"/>
              <a:t> „</a:t>
            </a:r>
            <a:r>
              <a:rPr lang="en-US" dirty="0" err="1"/>
              <a:t>synlaýan</a:t>
            </a:r>
            <a:r>
              <a:rPr lang="en-US" dirty="0"/>
              <a:t> </a:t>
            </a:r>
            <a:r>
              <a:rPr lang="en-US" dirty="0" err="1"/>
              <a:t>akylyň</a:t>
            </a:r>
            <a:r>
              <a:rPr lang="en-US" dirty="0"/>
              <a:t>“ </a:t>
            </a:r>
            <a:r>
              <a:rPr lang="en-US" dirty="0" err="1"/>
              <a:t>hataryna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hudaýlar</a:t>
            </a:r>
            <a:r>
              <a:rPr lang="en-US" dirty="0"/>
              <a:t> </a:t>
            </a:r>
            <a:r>
              <a:rPr lang="en-US" dirty="0" err="1"/>
              <a:t>däl</a:t>
            </a:r>
            <a:r>
              <a:rPr lang="en-US" dirty="0"/>
              <a:t>, </a:t>
            </a:r>
            <a:r>
              <a:rPr lang="en-US" dirty="0" err="1"/>
              <a:t>eýsem</a:t>
            </a:r>
            <a:r>
              <a:rPr lang="en-US" dirty="0"/>
              <a:t> </a:t>
            </a:r>
            <a:r>
              <a:rPr lang="en-US" dirty="0" err="1"/>
              <a:t>geçmişde</a:t>
            </a:r>
            <a:r>
              <a:rPr lang="en-US" dirty="0"/>
              <a:t> </a:t>
            </a:r>
            <a:r>
              <a:rPr lang="en-US" dirty="0" err="1"/>
              <a:t>ölenleriň</a:t>
            </a:r>
            <a:r>
              <a:rPr lang="en-US" dirty="0"/>
              <a:t> we </a:t>
            </a:r>
            <a:r>
              <a:rPr lang="en-US" dirty="0" err="1"/>
              <a:t>geljekde</a:t>
            </a:r>
            <a:r>
              <a:rPr lang="en-US" dirty="0"/>
              <a:t> </a:t>
            </a:r>
            <a:r>
              <a:rPr lang="en-US" dirty="0" err="1"/>
              <a:t>öljekleriň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zerarly</a:t>
            </a:r>
            <a:r>
              <a:rPr lang="en-US" dirty="0"/>
              <a:t> </a:t>
            </a:r>
            <a:r>
              <a:rPr lang="en-US" dirty="0" err="1"/>
              <a:t>ýok</a:t>
            </a:r>
            <a:r>
              <a:rPr lang="en-US" dirty="0"/>
              <a:t> </a:t>
            </a:r>
            <a:r>
              <a:rPr lang="en-US" dirty="0" err="1"/>
              <a:t>bolan</a:t>
            </a:r>
            <a:r>
              <a:rPr lang="en-US" dirty="0"/>
              <a:t> we </a:t>
            </a:r>
            <a:r>
              <a:rPr lang="en-US" dirty="0" err="1"/>
              <a:t>ýok</a:t>
            </a:r>
            <a:r>
              <a:rPr lang="en-US" dirty="0"/>
              <a:t> </a:t>
            </a:r>
            <a:r>
              <a:rPr lang="en-US" dirty="0" err="1"/>
              <a:t>boljak</a:t>
            </a:r>
            <a:r>
              <a:rPr lang="en-US" dirty="0"/>
              <a:t> </a:t>
            </a:r>
            <a:r>
              <a:rPr lang="en-US" dirty="0" err="1"/>
              <a:t>ruhlary</a:t>
            </a:r>
            <a:r>
              <a:rPr lang="en-US" dirty="0"/>
              <a:t> hem </a:t>
            </a:r>
            <a:r>
              <a:rPr lang="en-US" dirty="0" err="1" smtClean="0"/>
              <a:t>girýär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Bu </a:t>
            </a:r>
            <a:r>
              <a:rPr lang="en-US" dirty="0" err="1"/>
              <a:t>ýerde</a:t>
            </a:r>
            <a:r>
              <a:rPr lang="en-US" dirty="0"/>
              <a:t> </a:t>
            </a: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aýratyn</a:t>
            </a:r>
            <a:r>
              <a:rPr lang="en-US" dirty="0"/>
              <a:t> </a:t>
            </a:r>
            <a:r>
              <a:rPr lang="en-US" dirty="0" err="1"/>
              <a:t>ukybynyň</a:t>
            </a:r>
            <a:r>
              <a:rPr lang="en-US" dirty="0"/>
              <a:t> </a:t>
            </a:r>
            <a:r>
              <a:rPr lang="en-US" dirty="0" err="1"/>
              <a:t>barlygyny</a:t>
            </a:r>
            <a:r>
              <a:rPr lang="en-US" dirty="0"/>
              <a:t> </a:t>
            </a:r>
            <a:r>
              <a:rPr lang="en-US" dirty="0" err="1"/>
              <a:t>belleýär</a:t>
            </a:r>
            <a:r>
              <a:rPr lang="en-US" dirty="0"/>
              <a:t>. Adam </a:t>
            </a:r>
            <a:r>
              <a:rPr lang="en-US" dirty="0" err="1"/>
              <a:t>özüniň</a:t>
            </a:r>
            <a:r>
              <a:rPr lang="en-US" dirty="0"/>
              <a:t> </a:t>
            </a:r>
            <a:r>
              <a:rPr lang="en-US" dirty="0" err="1"/>
              <a:t>daşyny</a:t>
            </a:r>
            <a:r>
              <a:rPr lang="en-US" dirty="0"/>
              <a:t> </a:t>
            </a:r>
            <a:r>
              <a:rPr lang="en-US" dirty="0" err="1"/>
              <a:t>gurşaýan</a:t>
            </a:r>
            <a:r>
              <a:rPr lang="en-US" dirty="0"/>
              <a:t> </a:t>
            </a:r>
            <a:r>
              <a:rPr lang="en-US" dirty="0" err="1"/>
              <a:t>dünýäni</a:t>
            </a:r>
            <a:r>
              <a:rPr lang="en-US" dirty="0"/>
              <a:t> </a:t>
            </a:r>
            <a:r>
              <a:rPr lang="en-US" dirty="0" err="1"/>
              <a:t>duýmak</a:t>
            </a:r>
            <a:r>
              <a:rPr lang="en-US" dirty="0"/>
              <a:t> we </a:t>
            </a:r>
            <a:r>
              <a:rPr lang="en-US" dirty="0" err="1"/>
              <a:t>oňa</a:t>
            </a:r>
            <a:r>
              <a:rPr lang="en-US" dirty="0"/>
              <a:t> </a:t>
            </a:r>
            <a:r>
              <a:rPr lang="en-US" dirty="0" err="1"/>
              <a:t>seslenmek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hatarda</a:t>
            </a:r>
            <a:r>
              <a:rPr lang="en-US" dirty="0"/>
              <a:t>, </a:t>
            </a:r>
            <a:r>
              <a:rPr lang="en-US" dirty="0" err="1"/>
              <a:t>ruhy</a:t>
            </a:r>
            <a:r>
              <a:rPr lang="en-US" dirty="0"/>
              <a:t> </a:t>
            </a:r>
            <a:r>
              <a:rPr lang="en-US" dirty="0" err="1"/>
              <a:t>ölçeglere</a:t>
            </a:r>
            <a:r>
              <a:rPr lang="en-US" dirty="0"/>
              <a:t> </a:t>
            </a:r>
            <a:r>
              <a:rPr lang="en-US" dirty="0" err="1"/>
              <a:t>geçmeklige</a:t>
            </a:r>
            <a:r>
              <a:rPr lang="en-US" dirty="0"/>
              <a:t> </a:t>
            </a:r>
            <a:r>
              <a:rPr lang="en-US" dirty="0" err="1"/>
              <a:t>mümkinçilik</a:t>
            </a:r>
            <a:r>
              <a:rPr lang="en-US" dirty="0"/>
              <a:t> </a:t>
            </a:r>
            <a:r>
              <a:rPr lang="en-US" dirty="0" err="1"/>
              <a:t>berýän</a:t>
            </a:r>
            <a:r>
              <a:rPr lang="en-US" dirty="0"/>
              <a:t> </a:t>
            </a:r>
            <a:r>
              <a:rPr lang="en-US" dirty="0" err="1"/>
              <a:t>başga</a:t>
            </a:r>
            <a:r>
              <a:rPr lang="en-US" dirty="0"/>
              <a:t> </a:t>
            </a:r>
            <a:r>
              <a:rPr lang="en-US" dirty="0" err="1"/>
              <a:t>tebigata</a:t>
            </a:r>
            <a:r>
              <a:rPr lang="en-US" dirty="0"/>
              <a:t> </a:t>
            </a:r>
            <a:r>
              <a:rPr lang="en-US" dirty="0" err="1"/>
              <a:t>eýe</a:t>
            </a:r>
            <a:r>
              <a:rPr lang="en-US" dirty="0"/>
              <a:t> </a:t>
            </a:r>
            <a:r>
              <a:rPr lang="en-US" dirty="0" err="1"/>
              <a:t>bolan</a:t>
            </a:r>
            <a:r>
              <a:rPr lang="en-US" dirty="0"/>
              <a:t> </a:t>
            </a:r>
            <a:r>
              <a:rPr lang="en-US" dirty="0" err="1"/>
              <a:t>güýjüň</a:t>
            </a:r>
            <a:r>
              <a:rPr lang="en-US" dirty="0"/>
              <a:t> </a:t>
            </a:r>
            <a:r>
              <a:rPr lang="en-US" dirty="0" err="1"/>
              <a:t>täsirinde­de</a:t>
            </a:r>
            <a:r>
              <a:rPr lang="en-US" dirty="0"/>
              <a:t> </a:t>
            </a:r>
            <a:r>
              <a:rPr lang="en-US" dirty="0" err="1" smtClean="0"/>
              <a:t>bolýar</a:t>
            </a:r>
            <a:r>
              <a:rPr lang="en-US" dirty="0"/>
              <a:t>;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Platon</a:t>
            </a:r>
            <a:r>
              <a:rPr lang="en-US" dirty="0" smtClean="0"/>
              <a:t>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baky</a:t>
            </a:r>
            <a:r>
              <a:rPr lang="en-US" dirty="0"/>
              <a:t> </a:t>
            </a:r>
            <a:r>
              <a:rPr lang="en-US" dirty="0" err="1"/>
              <a:t>ruhuny</a:t>
            </a:r>
            <a:r>
              <a:rPr lang="en-US" dirty="0"/>
              <a:t> </a:t>
            </a:r>
            <a:r>
              <a:rPr lang="en-US" dirty="0" err="1"/>
              <a:t>keramatly</a:t>
            </a:r>
            <a:r>
              <a:rPr lang="en-US" dirty="0"/>
              <a:t> </a:t>
            </a:r>
            <a:r>
              <a:rPr lang="en-US" dirty="0" err="1"/>
              <a:t>pikirler</a:t>
            </a:r>
            <a:r>
              <a:rPr lang="en-US" dirty="0"/>
              <a:t> </a:t>
            </a:r>
            <a:r>
              <a:rPr lang="en-US" dirty="0" err="1"/>
              <a:t>dünýäsi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baglanyşdyrýar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0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Afin</a:t>
            </a:r>
            <a:r>
              <a:rPr lang="en-US" dirty="0"/>
              <a:t> </a:t>
            </a:r>
            <a:r>
              <a:rPr lang="en-US" dirty="0" err="1"/>
              <a:t>mekdebi</a:t>
            </a:r>
            <a:r>
              <a:rPr lang="en-US" dirty="0"/>
              <a:t> – </a:t>
            </a:r>
            <a:r>
              <a:rPr lang="tk-TM" dirty="0"/>
              <a:t>Platon</a:t>
            </a:r>
            <a:r>
              <a:rPr lang="en-US" dirty="0"/>
              <a:t>y</a:t>
            </a:r>
            <a:r>
              <a:rPr lang="tk-TM" dirty="0"/>
              <a:t>ň</a:t>
            </a:r>
            <a:r>
              <a:rPr lang="en-US" dirty="0"/>
              <a:t> </a:t>
            </a:r>
            <a:r>
              <a:rPr lang="en-US" dirty="0" err="1"/>
              <a:t>taglymatlary</a:t>
            </a:r>
            <a:r>
              <a:rPr lang="tk-TM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duýgulardan</a:t>
            </a:r>
            <a:r>
              <a:rPr lang="en-US" dirty="0"/>
              <a:t> </a:t>
            </a:r>
            <a:r>
              <a:rPr lang="en-US" dirty="0" err="1"/>
              <a:t>başlap</a:t>
            </a:r>
            <a:r>
              <a:rPr lang="en-US" dirty="0"/>
              <a:t>, </a:t>
            </a:r>
            <a:r>
              <a:rPr lang="en-US" dirty="0" err="1"/>
              <a:t>adamyň</a:t>
            </a:r>
            <a:r>
              <a:rPr lang="en-US" dirty="0"/>
              <a:t> </a:t>
            </a:r>
            <a:r>
              <a:rPr lang="en-US" dirty="0" err="1"/>
              <a:t>ruha</a:t>
            </a:r>
            <a:r>
              <a:rPr lang="en-US" dirty="0"/>
              <a:t> </a:t>
            </a:r>
            <a:r>
              <a:rPr lang="en-US" dirty="0" err="1"/>
              <a:t>päk</a:t>
            </a:r>
            <a:r>
              <a:rPr lang="en-US" dirty="0"/>
              <a:t> </a:t>
            </a:r>
            <a:r>
              <a:rPr lang="en-US" dirty="0" err="1"/>
              <a:t>halda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ýetirýänçä</a:t>
            </a:r>
            <a:r>
              <a:rPr lang="en-US" dirty="0"/>
              <a:t>, </a:t>
            </a:r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lezzetini</a:t>
            </a:r>
            <a:r>
              <a:rPr lang="en-US" dirty="0"/>
              <a:t> </a:t>
            </a:r>
            <a:r>
              <a:rPr lang="en-US" dirty="0" err="1"/>
              <a:t>inkärläp</a:t>
            </a:r>
            <a:r>
              <a:rPr lang="en-US" dirty="0"/>
              <a:t>, </a:t>
            </a:r>
            <a:r>
              <a:rPr lang="en-US" dirty="0" err="1"/>
              <a:t>kem­kemden</a:t>
            </a:r>
            <a:r>
              <a:rPr lang="en-US" dirty="0"/>
              <a:t> </a:t>
            </a:r>
            <a:r>
              <a:rPr lang="en-US" dirty="0" err="1"/>
              <a:t>gözelligiň</a:t>
            </a:r>
            <a:r>
              <a:rPr lang="en-US" dirty="0"/>
              <a:t> </a:t>
            </a:r>
            <a:r>
              <a:rPr lang="en-US" dirty="0" err="1"/>
              <a:t>arassa</a:t>
            </a:r>
            <a:r>
              <a:rPr lang="en-US" dirty="0"/>
              <a:t> </a:t>
            </a:r>
            <a:r>
              <a:rPr lang="en-US" dirty="0" err="1"/>
              <a:t>görnüşlerine</a:t>
            </a:r>
            <a:r>
              <a:rPr lang="en-US" dirty="0"/>
              <a:t> </a:t>
            </a:r>
            <a:r>
              <a:rPr lang="en-US" dirty="0" err="1"/>
              <a:t>geçmekligini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öňünde</a:t>
            </a:r>
            <a:r>
              <a:rPr lang="en-US" dirty="0"/>
              <a:t> </a:t>
            </a:r>
            <a:r>
              <a:rPr lang="en-US" dirty="0" err="1" smtClean="0"/>
              <a:t>tutýar</a:t>
            </a:r>
            <a:r>
              <a:rPr lang="en-US" dirty="0"/>
              <a:t>;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Şonda</a:t>
            </a:r>
            <a:r>
              <a:rPr lang="en-US" dirty="0" smtClean="0"/>
              <a:t> </a:t>
            </a:r>
            <a:r>
              <a:rPr lang="en-US" dirty="0" err="1"/>
              <a:t>adam</a:t>
            </a:r>
            <a:r>
              <a:rPr lang="en-US" dirty="0"/>
              <a:t> </a:t>
            </a:r>
            <a:r>
              <a:rPr lang="en-US" dirty="0" err="1"/>
              <a:t>gözellige</a:t>
            </a:r>
            <a:r>
              <a:rPr lang="en-US" dirty="0"/>
              <a:t> </a:t>
            </a:r>
            <a:r>
              <a:rPr lang="en-US" dirty="0" err="1"/>
              <a:t>syn</a:t>
            </a:r>
            <a:r>
              <a:rPr lang="en-US" dirty="0"/>
              <a:t> </a:t>
            </a:r>
            <a:r>
              <a:rPr lang="en-US" dirty="0" err="1"/>
              <a:t>edip</a:t>
            </a:r>
            <a:r>
              <a:rPr lang="en-US" dirty="0"/>
              <a:t>, </a:t>
            </a:r>
            <a:r>
              <a:rPr lang="en-US" dirty="0" err="1"/>
              <a:t>howaýylygy</a:t>
            </a:r>
            <a:r>
              <a:rPr lang="en-US" dirty="0"/>
              <a:t> </a:t>
            </a:r>
            <a:r>
              <a:rPr lang="en-US" dirty="0" err="1"/>
              <a:t>däl­de</a:t>
            </a:r>
            <a:r>
              <a:rPr lang="en-US" dirty="0"/>
              <a:t>, </a:t>
            </a:r>
            <a:r>
              <a:rPr lang="en-US" dirty="0" err="1"/>
              <a:t>hakykylygy</a:t>
            </a:r>
            <a:r>
              <a:rPr lang="en-US" dirty="0"/>
              <a:t> </a:t>
            </a:r>
            <a:r>
              <a:rPr lang="en-US" dirty="0" err="1"/>
              <a:t>synlaýanlygy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hakyky</a:t>
            </a:r>
            <a:r>
              <a:rPr lang="en-US" dirty="0"/>
              <a:t> </a:t>
            </a:r>
            <a:r>
              <a:rPr lang="en-US" dirty="0" err="1"/>
              <a:t>ýagşylyga</a:t>
            </a:r>
            <a:r>
              <a:rPr lang="en-US" dirty="0"/>
              <a:t> </a:t>
            </a:r>
            <a:r>
              <a:rPr lang="en-US" dirty="0" err="1"/>
              <a:t>ukyply</a:t>
            </a:r>
            <a:r>
              <a:rPr lang="en-US" dirty="0"/>
              <a:t> </a:t>
            </a:r>
            <a:r>
              <a:rPr lang="en-US" dirty="0" err="1" smtClean="0"/>
              <a:t>bolýar</a:t>
            </a:r>
            <a:r>
              <a:rPr lang="en-US" dirty="0" smtClean="0"/>
              <a:t>;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0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Afin</a:t>
            </a:r>
            <a:r>
              <a:rPr lang="en-US" dirty="0"/>
              <a:t> </a:t>
            </a:r>
            <a:r>
              <a:rPr lang="en-US" dirty="0" err="1"/>
              <a:t>mekdebi</a:t>
            </a:r>
            <a:r>
              <a:rPr lang="en-US" dirty="0"/>
              <a:t> – </a:t>
            </a:r>
            <a:r>
              <a:rPr lang="tk-TM" dirty="0"/>
              <a:t>Platon</a:t>
            </a:r>
            <a:r>
              <a:rPr lang="en-US" dirty="0"/>
              <a:t>y</a:t>
            </a:r>
            <a:r>
              <a:rPr lang="tk-TM" dirty="0"/>
              <a:t>ň</a:t>
            </a:r>
            <a:r>
              <a:rPr lang="en-US" dirty="0"/>
              <a:t> </a:t>
            </a:r>
            <a:r>
              <a:rPr lang="en-US" dirty="0" err="1"/>
              <a:t>taglymatlary</a:t>
            </a:r>
            <a:r>
              <a:rPr lang="tk-TM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dirty="0" err="1"/>
              <a:t>diňe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hakyky</a:t>
            </a:r>
            <a:r>
              <a:rPr lang="en-US" dirty="0"/>
              <a:t> </a:t>
            </a:r>
            <a:r>
              <a:rPr lang="en-US" dirty="0" err="1"/>
              <a:t>ýagşylyk</a:t>
            </a:r>
            <a:r>
              <a:rPr lang="en-US" dirty="0"/>
              <a:t> </a:t>
            </a:r>
            <a:r>
              <a:rPr lang="en-US" dirty="0" err="1"/>
              <a:t>barada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/>
              <a:t>ýöretmek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çäklenmän</a:t>
            </a:r>
            <a:r>
              <a:rPr lang="en-US" dirty="0"/>
              <a:t>, </a:t>
            </a:r>
            <a:r>
              <a:rPr lang="en-US" dirty="0" err="1"/>
              <a:t>filosoflaryň</a:t>
            </a:r>
            <a:r>
              <a:rPr lang="en-US" dirty="0"/>
              <a:t> </a:t>
            </a:r>
            <a:r>
              <a:rPr lang="en-US" dirty="0" err="1"/>
              <a:t>ýolbaşçylyk</a:t>
            </a:r>
            <a:r>
              <a:rPr lang="en-US" dirty="0"/>
              <a:t> </a:t>
            </a:r>
            <a:r>
              <a:rPr lang="en-US" dirty="0" err="1"/>
              <a:t>edýän</a:t>
            </a:r>
            <a:r>
              <a:rPr lang="en-US" dirty="0"/>
              <a:t> ideal </a:t>
            </a:r>
            <a:r>
              <a:rPr lang="en-US" dirty="0" err="1"/>
              <a:t>döwletiniň</a:t>
            </a:r>
            <a:r>
              <a:rPr lang="en-US" dirty="0"/>
              <a:t> </a:t>
            </a:r>
            <a:r>
              <a:rPr lang="en-US" dirty="0" err="1"/>
              <a:t>taslamasyny</a:t>
            </a:r>
            <a:r>
              <a:rPr lang="en-US" dirty="0"/>
              <a:t> </a:t>
            </a:r>
            <a:r>
              <a:rPr lang="en-US" dirty="0" err="1"/>
              <a:t>düzüp</a:t>
            </a:r>
            <a:r>
              <a:rPr lang="en-US" dirty="0"/>
              <a:t>, </a:t>
            </a:r>
            <a:r>
              <a:rPr lang="en-US" dirty="0" err="1"/>
              <a:t>ony</a:t>
            </a:r>
            <a:r>
              <a:rPr lang="en-US" dirty="0"/>
              <a:t> </a:t>
            </a:r>
            <a:r>
              <a:rPr lang="en-US" dirty="0" err="1"/>
              <a:t>durmuşa</a:t>
            </a:r>
            <a:r>
              <a:rPr lang="en-US" dirty="0"/>
              <a:t> </a:t>
            </a:r>
            <a:r>
              <a:rPr lang="en-US" dirty="0" err="1"/>
              <a:t>geçirjek</a:t>
            </a:r>
            <a:r>
              <a:rPr lang="en-US" dirty="0"/>
              <a:t> </a:t>
            </a:r>
            <a:r>
              <a:rPr lang="en-US" dirty="0" err="1"/>
              <a:t>bolupdyr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Platonyň</a:t>
            </a:r>
            <a:r>
              <a:rPr lang="en-US" dirty="0" smtClean="0"/>
              <a:t> </a:t>
            </a:r>
            <a:r>
              <a:rPr lang="en-US" dirty="0" err="1"/>
              <a:t>aýtmagyna</a:t>
            </a:r>
            <a:r>
              <a:rPr lang="en-US" dirty="0"/>
              <a:t> </a:t>
            </a:r>
            <a:r>
              <a:rPr lang="en-US" dirty="0" err="1"/>
              <a:t>görä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döwletde</a:t>
            </a:r>
            <a:r>
              <a:rPr lang="en-US" dirty="0"/>
              <a:t> </a:t>
            </a:r>
            <a:r>
              <a:rPr lang="en-US" dirty="0" err="1"/>
              <a:t>durmuş</a:t>
            </a:r>
            <a:r>
              <a:rPr lang="en-US" dirty="0"/>
              <a:t> </a:t>
            </a:r>
            <a:r>
              <a:rPr lang="en-US" dirty="0" err="1"/>
              <a:t>berk</a:t>
            </a:r>
            <a:r>
              <a:rPr lang="en-US" dirty="0"/>
              <a:t> </a:t>
            </a:r>
            <a:r>
              <a:rPr lang="en-US" dirty="0" err="1"/>
              <a:t>kadalaşdyrylandyr</a:t>
            </a:r>
            <a:r>
              <a:rPr lang="en-US" dirty="0"/>
              <a:t>.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raýatyň</a:t>
            </a:r>
            <a:r>
              <a:rPr lang="en-US" dirty="0"/>
              <a:t> we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gatlagyň</a:t>
            </a:r>
            <a:r>
              <a:rPr lang="en-US" dirty="0"/>
              <a:t> </a:t>
            </a:r>
            <a:r>
              <a:rPr lang="en-US" dirty="0" err="1"/>
              <a:t>hukugy</a:t>
            </a:r>
            <a:r>
              <a:rPr lang="en-US" dirty="0"/>
              <a:t> we </a:t>
            </a:r>
            <a:r>
              <a:rPr lang="en-US" dirty="0" err="1"/>
              <a:t>borjy</a:t>
            </a:r>
            <a:r>
              <a:rPr lang="en-US" dirty="0"/>
              <a:t> </a:t>
            </a:r>
            <a:r>
              <a:rPr lang="en-US" dirty="0" err="1"/>
              <a:t>kanun</a:t>
            </a:r>
            <a:r>
              <a:rPr lang="en-US" dirty="0"/>
              <a:t> </a:t>
            </a:r>
            <a:r>
              <a:rPr lang="en-US" dirty="0" err="1"/>
              <a:t>esasynda</a:t>
            </a:r>
            <a:r>
              <a:rPr lang="en-US" dirty="0"/>
              <a:t> </a:t>
            </a:r>
            <a:r>
              <a:rPr lang="en-US" dirty="0" err="1"/>
              <a:t>kesgitlenendir</a:t>
            </a:r>
            <a:r>
              <a:rPr lang="en-US" dirty="0"/>
              <a:t>. </a:t>
            </a:r>
            <a:r>
              <a:rPr lang="en-US" dirty="0" err="1"/>
              <a:t>Hususyçylyk</a:t>
            </a:r>
            <a:r>
              <a:rPr lang="en-US" dirty="0"/>
              <a:t> </a:t>
            </a:r>
            <a:r>
              <a:rPr lang="en-US" dirty="0" err="1"/>
              <a:t>jemgyýetçilige</a:t>
            </a:r>
            <a:r>
              <a:rPr lang="en-US" dirty="0"/>
              <a:t> </a:t>
            </a:r>
            <a:r>
              <a:rPr lang="en-US" dirty="0" err="1"/>
              <a:t>boýun</a:t>
            </a:r>
            <a:r>
              <a:rPr lang="en-US" dirty="0"/>
              <a:t> </a:t>
            </a:r>
            <a:r>
              <a:rPr lang="en-US" dirty="0" err="1"/>
              <a:t>edilendir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Platonyň</a:t>
            </a:r>
            <a:r>
              <a:rPr lang="en-US" dirty="0" smtClean="0"/>
              <a:t> </a:t>
            </a:r>
            <a:r>
              <a:rPr lang="en-US" dirty="0" err="1"/>
              <a:t>döwletinde</a:t>
            </a:r>
            <a:r>
              <a:rPr lang="en-US" dirty="0"/>
              <a:t> </a:t>
            </a:r>
            <a:r>
              <a:rPr lang="en-US" dirty="0" err="1"/>
              <a:t>iň</a:t>
            </a:r>
            <a:r>
              <a:rPr lang="en-US" dirty="0"/>
              <a:t> </a:t>
            </a:r>
            <a:r>
              <a:rPr lang="en-US" dirty="0" err="1"/>
              <a:t>ýokary</a:t>
            </a:r>
            <a:r>
              <a:rPr lang="en-US" dirty="0"/>
              <a:t> </a:t>
            </a:r>
            <a:r>
              <a:rPr lang="en-US" dirty="0" err="1"/>
              <a:t>maksat</a:t>
            </a:r>
            <a:r>
              <a:rPr lang="en-US" dirty="0"/>
              <a:t> </a:t>
            </a:r>
            <a:r>
              <a:rPr lang="en-US" dirty="0" err="1"/>
              <a:t>raýatlaryň</a:t>
            </a:r>
            <a:r>
              <a:rPr lang="en-US" dirty="0"/>
              <a:t> </a:t>
            </a:r>
            <a:r>
              <a:rPr lang="en-US" dirty="0" err="1"/>
              <a:t>abadançylygy</a:t>
            </a:r>
            <a:r>
              <a:rPr lang="en-US" dirty="0"/>
              <a:t> </a:t>
            </a:r>
            <a:r>
              <a:rPr lang="en-US" dirty="0" err="1"/>
              <a:t>baradaky</a:t>
            </a:r>
            <a:r>
              <a:rPr lang="en-US" dirty="0"/>
              <a:t> </a:t>
            </a:r>
            <a:r>
              <a:rPr lang="en-US" dirty="0" err="1"/>
              <a:t>alada</a:t>
            </a:r>
            <a:r>
              <a:rPr lang="en-US" dirty="0"/>
              <a:t> </a:t>
            </a:r>
            <a:r>
              <a:rPr lang="en-US" dirty="0" err="1"/>
              <a:t>syrykdyrylýar</a:t>
            </a:r>
            <a:r>
              <a:rPr lang="en-US" dirty="0"/>
              <a:t>. Bu </a:t>
            </a:r>
            <a:r>
              <a:rPr lang="en-US" dirty="0" err="1"/>
              <a:t>abadançylyga</a:t>
            </a:r>
            <a:r>
              <a:rPr lang="en-US" dirty="0"/>
              <a:t> </a:t>
            </a:r>
            <a:r>
              <a:rPr lang="en-US" dirty="0" err="1"/>
              <a:t>bolsa</a:t>
            </a:r>
            <a:r>
              <a:rPr lang="en-US" dirty="0"/>
              <a:t> </a:t>
            </a:r>
            <a:r>
              <a:rPr lang="en-US" dirty="0" err="1"/>
              <a:t>adalatlylyk</a:t>
            </a:r>
            <a:r>
              <a:rPr lang="en-US" dirty="0"/>
              <a:t> we </a:t>
            </a:r>
            <a:r>
              <a:rPr lang="en-US" dirty="0" err="1"/>
              <a:t>paýhas</a:t>
            </a:r>
            <a:r>
              <a:rPr lang="en-US" dirty="0"/>
              <a:t> </a:t>
            </a:r>
            <a:r>
              <a:rPr lang="en-US" dirty="0" err="1"/>
              <a:t>pikirleriniň</a:t>
            </a:r>
            <a:r>
              <a:rPr lang="en-US" dirty="0"/>
              <a:t> </a:t>
            </a:r>
            <a:r>
              <a:rPr lang="en-US" dirty="0" err="1"/>
              <a:t>durmuşa</a:t>
            </a:r>
            <a:r>
              <a:rPr lang="en-US" dirty="0"/>
              <a:t> </a:t>
            </a:r>
            <a:r>
              <a:rPr lang="en-US" dirty="0" err="1"/>
              <a:t>geçirilmegi</a:t>
            </a:r>
            <a:r>
              <a:rPr lang="en-US" dirty="0"/>
              <a:t> </a:t>
            </a:r>
            <a:r>
              <a:rPr lang="en-US" dirty="0" err="1"/>
              <a:t>diýlip</a:t>
            </a:r>
            <a:r>
              <a:rPr lang="en-US" dirty="0"/>
              <a:t> </a:t>
            </a:r>
            <a:r>
              <a:rPr lang="en-US" dirty="0" err="1"/>
              <a:t>düşünilýär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96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7674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Afin</a:t>
            </a:r>
            <a:r>
              <a:rPr lang="en-US" dirty="0"/>
              <a:t> </a:t>
            </a:r>
            <a:r>
              <a:rPr lang="en-US" dirty="0" err="1"/>
              <a:t>mekdebi</a:t>
            </a:r>
            <a:r>
              <a:rPr lang="en-US" dirty="0"/>
              <a:t> – </a:t>
            </a:r>
            <a:r>
              <a:rPr lang="tk-TM" dirty="0"/>
              <a:t>Platon</a:t>
            </a:r>
            <a:r>
              <a:rPr lang="en-US" dirty="0"/>
              <a:t>y</a:t>
            </a:r>
            <a:r>
              <a:rPr lang="tk-TM" dirty="0"/>
              <a:t>ň</a:t>
            </a:r>
            <a:r>
              <a:rPr lang="en-US" dirty="0"/>
              <a:t> </a:t>
            </a:r>
            <a:r>
              <a:rPr lang="en-US" dirty="0" err="1"/>
              <a:t>taglymatlary</a:t>
            </a:r>
            <a:r>
              <a:rPr lang="tk-TM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365161"/>
            <a:ext cx="9215575" cy="486405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Platon</a:t>
            </a:r>
            <a:r>
              <a:rPr lang="en-US" dirty="0"/>
              <a:t> </a:t>
            </a:r>
            <a:r>
              <a:rPr lang="en-US" i="1" dirty="0"/>
              <a:t>ideal </a:t>
            </a:r>
            <a:r>
              <a:rPr lang="en-US" i="1" dirty="0" err="1"/>
              <a:t>döwlet</a:t>
            </a:r>
            <a:r>
              <a:rPr lang="en-US" i="1" dirty="0"/>
              <a:t> </a:t>
            </a:r>
            <a:r>
              <a:rPr lang="en-US" dirty="0" err="1"/>
              <a:t>baradaky</a:t>
            </a:r>
            <a:r>
              <a:rPr lang="en-US" dirty="0"/>
              <a:t> </a:t>
            </a:r>
            <a:r>
              <a:rPr lang="en-US" dirty="0" err="1"/>
              <a:t>taslamasyny</a:t>
            </a:r>
            <a:r>
              <a:rPr lang="en-US" dirty="0"/>
              <a:t> </a:t>
            </a:r>
            <a:r>
              <a:rPr lang="en-US" dirty="0" err="1"/>
              <a:t>esaslandyryp</a:t>
            </a:r>
            <a:r>
              <a:rPr lang="en-US" dirty="0"/>
              <a:t>, </a:t>
            </a:r>
            <a:r>
              <a:rPr lang="en-US" dirty="0" err="1"/>
              <a:t>meseläniň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 smtClean="0"/>
              <a:t>girişipdir</a:t>
            </a:r>
            <a:r>
              <a:rPr lang="tk-TM" dirty="0" smtClean="0"/>
              <a:t>; </a:t>
            </a:r>
            <a:r>
              <a:rPr lang="en-US" dirty="0" smtClean="0"/>
              <a:t> </a:t>
            </a:r>
            <a:endParaRPr lang="tk-TM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Ol</a:t>
            </a:r>
            <a:r>
              <a:rPr lang="en-US" dirty="0" smtClean="0"/>
              <a:t> </a:t>
            </a:r>
            <a:r>
              <a:rPr lang="en-US" dirty="0" err="1"/>
              <a:t>şol</a:t>
            </a:r>
            <a:r>
              <a:rPr lang="en-US" dirty="0"/>
              <a:t> </a:t>
            </a:r>
            <a:r>
              <a:rPr lang="en-US" dirty="0" err="1"/>
              <a:t>döwürdäki</a:t>
            </a:r>
            <a:r>
              <a:rPr lang="en-US" dirty="0"/>
              <a:t> </a:t>
            </a:r>
            <a:r>
              <a:rPr lang="en-US" dirty="0" err="1"/>
              <a:t>döwlet</a:t>
            </a:r>
            <a:r>
              <a:rPr lang="en-US" dirty="0"/>
              <a:t> </a:t>
            </a:r>
            <a:r>
              <a:rPr lang="en-US" dirty="0" err="1"/>
              <a:t>häkimiýetiniň</a:t>
            </a:r>
            <a:r>
              <a:rPr lang="en-US" dirty="0"/>
              <a:t> </a:t>
            </a:r>
            <a:r>
              <a:rPr lang="en-US" dirty="0" err="1"/>
              <a:t>görnüşlerini</a:t>
            </a:r>
            <a:r>
              <a:rPr lang="en-US" dirty="0"/>
              <a:t> </a:t>
            </a:r>
            <a:r>
              <a:rPr lang="en-US" dirty="0" err="1"/>
              <a:t>tankytlapdyr</a:t>
            </a:r>
            <a:r>
              <a:rPr lang="en-US" dirty="0"/>
              <a:t>. </a:t>
            </a:r>
            <a:r>
              <a:rPr lang="en-US" dirty="0" err="1"/>
              <a:t>Akyldaryň</a:t>
            </a:r>
            <a:r>
              <a:rPr lang="en-US" dirty="0"/>
              <a:t> ideal </a:t>
            </a:r>
            <a:r>
              <a:rPr lang="en-US" dirty="0" err="1"/>
              <a:t>döwlet</a:t>
            </a:r>
            <a:r>
              <a:rPr lang="en-US" dirty="0"/>
              <a:t> </a:t>
            </a:r>
            <a:r>
              <a:rPr lang="en-US" dirty="0" err="1"/>
              <a:t>baradaky</a:t>
            </a:r>
            <a:r>
              <a:rPr lang="en-US" dirty="0"/>
              <a:t> </a:t>
            </a:r>
            <a:r>
              <a:rPr lang="en-US" dirty="0" err="1"/>
              <a:t>taglymaty</a:t>
            </a:r>
            <a:r>
              <a:rPr lang="en-US" dirty="0"/>
              <a:t> </a:t>
            </a:r>
            <a:r>
              <a:rPr lang="en-US" dirty="0" err="1"/>
              <a:t>utopiki</a:t>
            </a:r>
            <a:r>
              <a:rPr lang="en-US" dirty="0"/>
              <a:t> (</a:t>
            </a:r>
            <a:r>
              <a:rPr lang="en-US" dirty="0" err="1"/>
              <a:t>hyýaly</a:t>
            </a:r>
            <a:r>
              <a:rPr lang="en-US" dirty="0"/>
              <a:t>) </a:t>
            </a:r>
            <a:r>
              <a:rPr lang="en-US" dirty="0" err="1"/>
              <a:t>häsiýete</a:t>
            </a:r>
            <a:r>
              <a:rPr lang="en-US" dirty="0"/>
              <a:t> </a:t>
            </a:r>
            <a:r>
              <a:rPr lang="en-US" dirty="0" err="1"/>
              <a:t>eýe</a:t>
            </a:r>
            <a:r>
              <a:rPr lang="en-US" dirty="0"/>
              <a:t> </a:t>
            </a:r>
            <a:r>
              <a:rPr lang="en-US" dirty="0" err="1"/>
              <a:t>bolanlygyna</a:t>
            </a:r>
            <a:r>
              <a:rPr lang="en-US" dirty="0"/>
              <a:t> </a:t>
            </a:r>
            <a:r>
              <a:rPr lang="en-US" dirty="0" err="1"/>
              <a:t>garamazdan</a:t>
            </a:r>
            <a:r>
              <a:rPr lang="en-US" dirty="0"/>
              <a:t>, </a:t>
            </a:r>
            <a:r>
              <a:rPr lang="en-US" dirty="0" err="1"/>
              <a:t>onuň</a:t>
            </a:r>
            <a:r>
              <a:rPr lang="en-US" dirty="0"/>
              <a:t> </a:t>
            </a:r>
            <a:r>
              <a:rPr lang="en-US" dirty="0" err="1"/>
              <a:t>döwlet</a:t>
            </a:r>
            <a:r>
              <a:rPr lang="en-US" dirty="0"/>
              <a:t> </a:t>
            </a:r>
            <a:r>
              <a:rPr lang="en-US" dirty="0" err="1"/>
              <a:t>görnüşlerini</a:t>
            </a:r>
            <a:r>
              <a:rPr lang="en-US" dirty="0"/>
              <a:t> </a:t>
            </a:r>
            <a:r>
              <a:rPr lang="en-US" dirty="0" err="1"/>
              <a:t>tankytlap</a:t>
            </a:r>
            <a:r>
              <a:rPr lang="en-US" dirty="0"/>
              <a:t>, </a:t>
            </a:r>
            <a:r>
              <a:rPr lang="en-US" dirty="0" err="1"/>
              <a:t>öňe</a:t>
            </a:r>
            <a:r>
              <a:rPr lang="en-US" dirty="0"/>
              <a:t> </a:t>
            </a:r>
            <a:r>
              <a:rPr lang="en-US" dirty="0" err="1"/>
              <a:t>süren</a:t>
            </a:r>
            <a:r>
              <a:rPr lang="en-US" dirty="0"/>
              <a:t> </a:t>
            </a:r>
            <a:r>
              <a:rPr lang="en-US" dirty="0" err="1"/>
              <a:t>pikirleri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günki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hem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ähmiýetini</a:t>
            </a:r>
            <a:r>
              <a:rPr lang="en-US" dirty="0"/>
              <a:t> </a:t>
            </a:r>
            <a:r>
              <a:rPr lang="en-US" dirty="0" err="1" smtClean="0"/>
              <a:t>ýitirenok</a:t>
            </a:r>
            <a:r>
              <a:rPr lang="tk-TM" dirty="0" smtClean="0"/>
              <a:t>; </a:t>
            </a:r>
            <a:r>
              <a:rPr lang="tk-TM" dirty="0"/>
              <a:t> </a:t>
            </a:r>
            <a:endParaRPr lang="tk-TM" dirty="0" smtClean="0"/>
          </a:p>
        </p:txBody>
      </p:sp>
    </p:spTree>
    <p:extLst>
      <p:ext uri="{BB962C8B-B14F-4D97-AF65-F5344CB8AC3E}">
        <p14:creationId xmlns:p14="http://schemas.microsoft.com/office/powerpoint/2010/main" val="294963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Gadymy hindi filosofiýasy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841862"/>
            <a:ext cx="9408758" cy="43873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 </a:t>
            </a:r>
            <a:r>
              <a:rPr lang="tk-TM" b="1" dirty="0" smtClean="0"/>
              <a:t>Esasy üns berilen meseleler: </a:t>
            </a:r>
          </a:p>
          <a:p>
            <a:pPr algn="just">
              <a:buFontTx/>
              <a:buChar char="-"/>
            </a:pPr>
            <a:r>
              <a:rPr lang="tk-TM" dirty="0" smtClean="0"/>
              <a:t>Barlyk we ýokluk meselesi (ontologiýa) </a:t>
            </a:r>
          </a:p>
          <a:p>
            <a:pPr algn="just">
              <a:buFontTx/>
              <a:buChar char="-"/>
            </a:pPr>
            <a:r>
              <a:rPr lang="tk-TM" dirty="0" smtClean="0"/>
              <a:t>Ruh we ten meselesi (antropologiýa) </a:t>
            </a:r>
          </a:p>
          <a:p>
            <a:pPr algn="just">
              <a:buFontTx/>
              <a:buChar char="-"/>
            </a:pPr>
            <a:r>
              <a:rPr lang="tk-TM" dirty="0" smtClean="0"/>
              <a:t>Akyl ýetiriş meselesi (gnoseologiýa)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b="1" dirty="0"/>
              <a:t> </a:t>
            </a:r>
            <a:r>
              <a:rPr lang="tk-TM" b="1" dirty="0" smtClean="0"/>
              <a:t>Häsiýetli aýratynlyklary: </a:t>
            </a:r>
          </a:p>
          <a:p>
            <a:pPr marL="0" indent="0" algn="just">
              <a:buNone/>
            </a:pPr>
            <a:r>
              <a:rPr lang="tk-TM" dirty="0" smtClean="0"/>
              <a:t>-özakymlaýyn materializm, naturalizm, dinilik, dialektikanyň elementar düşünjeleri.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/>
              <a:t> </a:t>
            </a:r>
            <a:r>
              <a:rPr lang="tk-TM" dirty="0" smtClean="0"/>
              <a:t>Gadymy hindi filosofiýasynyň ontologiýasynda Rita kanuny (kosmiki ewolýusiýa, tapgyrlaýynlyk, tertiplilik, özara baglanyşyklylyk) baradaky taglymat esasy orun eýeleýär.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/>
              <a:t>Gadymy hindi filosofiýasy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 Hindi ontologiýasynda barlyk we ýokluk Brahmanyň – Kosmosyň (Ýaradyjy Hudaýyň) dem alşyna we dem çykaryşyna bagly edilip görkezilýär;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Ýaradyjy Hudaý 100 kosmiki ýyl (ýer ýylynyň 8 milliard 640 million ýylyna barabar) ýaşaýar diýlip hasaplanypdyr;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Barlyk bilen ýoklugyň öz orunlaryny çalşyp durmaklygy kanunalaýyklyk hasaplanylypdyr.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6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/>
              <a:t>Gadymy hindi filosofiýasy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584101"/>
            <a:ext cx="8880725" cy="512579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Dünýäniň ilkinji başlangyçlary hökmünde materiýanyň şu görnüşleri – Ýer, Ot, Suw, Howa we Ruh kabul edilipdir. </a:t>
            </a:r>
          </a:p>
          <a:p>
            <a:pPr marL="0" indent="0" algn="just">
              <a:buNone/>
            </a:pPr>
            <a:endParaRPr lang="tk-TM" dirty="0" smtClean="0"/>
          </a:p>
          <a:p>
            <a:pPr marL="0" indent="0" algn="just">
              <a:buNone/>
            </a:pPr>
            <a:endParaRPr lang="tk-TM" dirty="0"/>
          </a:p>
          <a:p>
            <a:pPr marL="0" indent="0" algn="just">
              <a:buNone/>
            </a:pPr>
            <a:endParaRPr lang="tk-TM" dirty="0" smtClean="0"/>
          </a:p>
          <a:p>
            <a:pPr marL="0" indent="0" algn="just">
              <a:buNone/>
            </a:pPr>
            <a:endParaRPr lang="tk-TM" dirty="0"/>
          </a:p>
          <a:p>
            <a:pPr marL="0" indent="0" algn="just">
              <a:buNone/>
            </a:pPr>
            <a:endParaRPr lang="tk-TM" dirty="0" smtClean="0"/>
          </a:p>
          <a:p>
            <a:pPr marL="0" indent="0" algn="just">
              <a:buNone/>
            </a:pPr>
            <a:endParaRPr lang="tk-TM" dirty="0"/>
          </a:p>
          <a:p>
            <a:pPr marL="0" indent="0" algn="just">
              <a:buNone/>
            </a:pPr>
            <a:endParaRPr lang="tk-TM" sz="2000" dirty="0" smtClean="0"/>
          </a:p>
          <a:p>
            <a:pPr marL="0" indent="0" algn="just">
              <a:buNone/>
            </a:pPr>
            <a:r>
              <a:rPr lang="tk-TM" sz="2000" dirty="0" smtClean="0"/>
              <a:t>Howa- gök tegelek, Ýer – sary kwadrat, Ot – gyzyl üçburçlyk, Suw – ýarymaý, Ruh – gara tegelek.</a:t>
            </a:r>
            <a:endParaRPr lang="ru-RU" sz="20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515932" y="3528811"/>
            <a:ext cx="2524259" cy="18545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01165" y="2884867"/>
            <a:ext cx="553791" cy="528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46231" y="3966693"/>
            <a:ext cx="566670" cy="489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23903" y="3966693"/>
            <a:ext cx="656823" cy="528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412901" y="5383369"/>
            <a:ext cx="605307" cy="5409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05341" y="5383369"/>
            <a:ext cx="605307" cy="4507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6123904" y="4211391"/>
            <a:ext cx="656823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6200000">
            <a:off x="6342843" y="4034306"/>
            <a:ext cx="218941" cy="482958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Gadymy Hytaý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 b.e. öňki </a:t>
            </a:r>
            <a:r>
              <a:rPr lang="en-US" dirty="0" smtClean="0"/>
              <a:t>VII-</a:t>
            </a:r>
            <a:r>
              <a:rPr lang="tk-TM" dirty="0" smtClean="0"/>
              <a:t>b.e. III asyry aralygynda ýüze çykypdyr;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Esasy ugurlary daosizm we konfusiançylyk hasaplanylýar;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Daosizm taglymatynyň esaslandyryjysy Lao-Szy (b.e. Öňki </a:t>
            </a:r>
            <a:r>
              <a:rPr lang="tr-TR" dirty="0" smtClean="0"/>
              <a:t>VI</a:t>
            </a:r>
            <a:r>
              <a:rPr lang="tk-TM" dirty="0" smtClean="0"/>
              <a:t>-</a:t>
            </a:r>
            <a:r>
              <a:rPr lang="tr-TR" dirty="0" smtClean="0"/>
              <a:t>V asyrlar</a:t>
            </a:r>
            <a:r>
              <a:rPr lang="tk-TM" dirty="0" smtClean="0"/>
              <a:t>)</a:t>
            </a:r>
            <a:r>
              <a:rPr lang="tr-TR" dirty="0" smtClean="0"/>
              <a:t> atly hyta</a:t>
            </a:r>
            <a:r>
              <a:rPr lang="tk-TM" dirty="0" smtClean="0"/>
              <a:t>ý akyldary.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k-TM" dirty="0" smtClean="0"/>
              <a:t>Daosizmde </a:t>
            </a:r>
            <a:r>
              <a:rPr lang="tk-TM" b="1" dirty="0" smtClean="0"/>
              <a:t>dao</a:t>
            </a:r>
            <a:r>
              <a:rPr lang="tk-TM" dirty="0" smtClean="0"/>
              <a:t> – bu ähli zatlaryň çeşmesi we dünýäniň esasy diýlip düşünilýär;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 Dao tebigatyň ösüş kanuny hem hasaplanylýar.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922027"/>
          </a:xfrm>
        </p:spPr>
        <p:txBody>
          <a:bodyPr/>
          <a:lstStyle/>
          <a:p>
            <a:r>
              <a:rPr lang="tk-TM" dirty="0"/>
              <a:t>Gadymy Hytaý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2" y="1262131"/>
            <a:ext cx="10039823" cy="52674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k-TM" sz="3200" dirty="0" smtClean="0"/>
              <a:t> </a:t>
            </a:r>
            <a:r>
              <a:rPr lang="ru-RU" sz="3200" dirty="0" smtClean="0"/>
              <a:t>«</a:t>
            </a:r>
            <a:r>
              <a:rPr lang="tr-TR" sz="3200" dirty="0" smtClean="0"/>
              <a:t>Dao-adamlary</a:t>
            </a:r>
            <a:r>
              <a:rPr lang="tk-TM" sz="3200" dirty="0" smtClean="0"/>
              <a:t>ň gatnaw ýoly</a:t>
            </a:r>
            <a:r>
              <a:rPr lang="ru-RU" sz="3200" dirty="0" smtClean="0"/>
              <a:t>», «</a:t>
            </a:r>
            <a:r>
              <a:rPr lang="tk-TM" sz="3200" dirty="0" smtClean="0"/>
              <a:t>daony bilmeýänler azaşýar</a:t>
            </a:r>
            <a:r>
              <a:rPr lang="ru-RU" sz="3200" dirty="0" smtClean="0"/>
              <a:t>» </a:t>
            </a:r>
            <a:r>
              <a:rPr lang="tk-TM" sz="3200" dirty="0" smtClean="0"/>
              <a:t>diýen ýörelgeler bu taglymatda etikanyň meselelerine hem üns berlendigine güwä geçýär;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sz="3200" b="1" dirty="0" smtClean="0"/>
              <a:t>Daosizmiň esasy ideýalary aşakdakylardan ybarat: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k-TM" sz="3200" dirty="0"/>
              <a:t> </a:t>
            </a:r>
            <a:r>
              <a:rPr lang="tk-TM" sz="3200" dirty="0" smtClean="0"/>
              <a:t> hemme zat özara baglanyşykly;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k-TM" sz="3200" dirty="0" smtClean="0"/>
              <a:t>  Materiýa ýeke-täk dünýäniň esasy;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k-TM" sz="3200" dirty="0" smtClean="0"/>
              <a:t>  4 başlangyç baradaky garaýyşlar (suw, ýer, howa, ot)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k-TM" sz="3200" dirty="0" smtClean="0"/>
              <a:t>  Tebigatyň kanunlary obýektiw häsiýete eýe.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530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806117"/>
          </a:xfrm>
        </p:spPr>
        <p:txBody>
          <a:bodyPr/>
          <a:lstStyle/>
          <a:p>
            <a:r>
              <a:rPr lang="tk-TM" dirty="0"/>
              <a:t>Gadymy Hytaý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1236371"/>
            <a:ext cx="9267091" cy="53576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 Konfusinaçylyk: Bu taglymat beýik Hytaý akyldary Konfusiýniň (Kun-fu-szy) (b.e. öňki </a:t>
            </a:r>
            <a:r>
              <a:rPr lang="en-US" dirty="0" smtClean="0"/>
              <a:t>VI-V </a:t>
            </a:r>
            <a:r>
              <a:rPr lang="tk-TM" dirty="0" smtClean="0"/>
              <a:t>asyr)</a:t>
            </a:r>
            <a:r>
              <a:rPr lang="en-US" dirty="0" smtClean="0"/>
              <a:t> </a:t>
            </a:r>
            <a:r>
              <a:rPr lang="tk-TM" dirty="0" smtClean="0"/>
              <a:t>ady bilen baglanyşdyrylýar;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Onuň ýörgünli ady </a:t>
            </a:r>
            <a:r>
              <a:rPr lang="ru-RU" dirty="0" smtClean="0"/>
              <a:t>«</a:t>
            </a:r>
            <a:r>
              <a:rPr lang="tk-TM" dirty="0" smtClean="0"/>
              <a:t>Kun mugallym</a:t>
            </a:r>
            <a:r>
              <a:rPr lang="ru-RU" dirty="0" smtClean="0"/>
              <a:t>» </a:t>
            </a:r>
            <a:r>
              <a:rPr lang="ru-RU" dirty="0" err="1" smtClean="0"/>
              <a:t>bolupdyr</a:t>
            </a:r>
            <a:r>
              <a:rPr lang="ru-RU" dirty="0" smtClean="0"/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Esasy eseri – </a:t>
            </a:r>
            <a:r>
              <a:rPr lang="ru-RU" dirty="0" smtClean="0"/>
              <a:t>«</a:t>
            </a:r>
            <a:r>
              <a:rPr lang="tk-TM" dirty="0" smtClean="0"/>
              <a:t>Lun ýuý</a:t>
            </a:r>
            <a:r>
              <a:rPr lang="ru-RU" dirty="0" smtClean="0"/>
              <a:t>» (</a:t>
            </a:r>
            <a:r>
              <a:rPr lang="tk-TM" dirty="0" smtClean="0"/>
              <a:t>Söhbetler we pähimler).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Konfusiýniň taglymaty, esasan, etiki meselelere bagyşlanypdyr;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Konfusiý üçin ahlaklylygyň idealy – wepaly, ýüregi açyk, dogruçyl, adalatly adam;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Konfusiý hereketlerde sabyrlylygyň we howatyrlylygyň, ene-atalaryň çagalar tarapyndan sylanylmagynyň we häkimiýetiň </a:t>
            </a:r>
            <a:r>
              <a:rPr lang="ru-RU" dirty="0" smtClean="0"/>
              <a:t>«</a:t>
            </a:r>
            <a:r>
              <a:rPr lang="tk-TM" dirty="0" smtClean="0"/>
              <a:t>ýumşaklygynyň</a:t>
            </a:r>
            <a:r>
              <a:rPr lang="ru-RU" dirty="0" smtClean="0"/>
              <a:t>» </a:t>
            </a:r>
            <a:r>
              <a:rPr lang="ru-RU" dirty="0" err="1" smtClean="0"/>
              <a:t>tarapdary</a:t>
            </a:r>
            <a:r>
              <a:rPr lang="ru-RU" dirty="0" smtClean="0"/>
              <a:t> </a:t>
            </a:r>
            <a:r>
              <a:rPr lang="ru-RU" dirty="0" err="1" smtClean="0"/>
              <a:t>bolupdyr</a:t>
            </a:r>
            <a:r>
              <a:rPr lang="ru-RU" dirty="0" smtClean="0"/>
              <a:t>. </a:t>
            </a:r>
            <a:r>
              <a:rPr lang="tk-TM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63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3" y="206062"/>
            <a:ext cx="8623663" cy="540913"/>
          </a:xfrm>
        </p:spPr>
        <p:txBody>
          <a:bodyPr>
            <a:normAutofit fontScale="90000"/>
          </a:bodyPr>
          <a:lstStyle/>
          <a:p>
            <a:r>
              <a:rPr lang="tk-TM" dirty="0" smtClean="0"/>
              <a:t>Gadymy grek filosofiýasy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3" y="824248"/>
            <a:ext cx="9035271" cy="54049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k-TM" dirty="0"/>
              <a:t> </a:t>
            </a:r>
            <a:r>
              <a:rPr lang="tk-TM" dirty="0" smtClean="0"/>
              <a:t>Filosofiýanyň taryhy baradaky gürrüň, köplenç, gadymy grek (antiki) filosofiýasyndan başlanýar;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k-TM" dirty="0" smtClean="0"/>
              <a:t>Munuň özüne ýetesi sebäbi bar;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Filosofiýa</a:t>
            </a:r>
            <a:r>
              <a:rPr lang="en-US" dirty="0"/>
              <a:t> </a:t>
            </a:r>
            <a:r>
              <a:rPr lang="en-US" dirty="0" err="1"/>
              <a:t>özüniň</a:t>
            </a:r>
            <a:r>
              <a:rPr lang="en-US" dirty="0"/>
              <a:t> </a:t>
            </a:r>
            <a:r>
              <a:rPr lang="en-US" dirty="0" err="1"/>
              <a:t>hakyky</a:t>
            </a:r>
            <a:r>
              <a:rPr lang="en-US" dirty="0"/>
              <a:t> </a:t>
            </a:r>
            <a:r>
              <a:rPr lang="en-US" dirty="0" err="1"/>
              <a:t>manysynda</a:t>
            </a:r>
            <a:r>
              <a:rPr lang="en-US" dirty="0"/>
              <a:t> </a:t>
            </a:r>
            <a:r>
              <a:rPr lang="en-US" dirty="0" err="1"/>
              <a:t>alnanda</a:t>
            </a:r>
            <a:r>
              <a:rPr lang="en-US" dirty="0"/>
              <a:t>, hut </a:t>
            </a:r>
            <a:r>
              <a:rPr lang="en-US" dirty="0" err="1"/>
              <a:t>Gadymy</a:t>
            </a:r>
            <a:r>
              <a:rPr lang="en-US" dirty="0"/>
              <a:t> </a:t>
            </a:r>
            <a:r>
              <a:rPr lang="en-US" dirty="0" err="1"/>
              <a:t>Gresiýada</a:t>
            </a:r>
            <a:r>
              <a:rPr lang="en-US" dirty="0"/>
              <a:t> </a:t>
            </a:r>
            <a:r>
              <a:rPr lang="en-US" dirty="0" err="1"/>
              <a:t>dörän</a:t>
            </a:r>
            <a:r>
              <a:rPr lang="en-US" dirty="0"/>
              <a:t> </a:t>
            </a:r>
            <a:r>
              <a:rPr lang="en-US" dirty="0" err="1"/>
              <a:t>hadysadyr</a:t>
            </a:r>
            <a:r>
              <a:rPr lang="en-US" dirty="0"/>
              <a:t>. </a:t>
            </a:r>
            <a:r>
              <a:rPr lang="en-US" dirty="0" err="1"/>
              <a:t>Hawa</a:t>
            </a:r>
            <a:r>
              <a:rPr lang="en-US" dirty="0"/>
              <a:t>, </a:t>
            </a:r>
            <a:r>
              <a:rPr lang="en-US" dirty="0" err="1"/>
              <a:t>filosofiýanyň</a:t>
            </a:r>
            <a:r>
              <a:rPr lang="en-US" dirty="0"/>
              <a:t> </a:t>
            </a:r>
            <a:r>
              <a:rPr lang="en-US" dirty="0" err="1"/>
              <a:t>taryhyny</a:t>
            </a:r>
            <a:r>
              <a:rPr lang="en-US" dirty="0"/>
              <a:t> </a:t>
            </a:r>
            <a:r>
              <a:rPr lang="en-US" dirty="0" err="1"/>
              <a:t>Gadymy</a:t>
            </a:r>
            <a:r>
              <a:rPr lang="en-US" dirty="0"/>
              <a:t> </a:t>
            </a:r>
            <a:r>
              <a:rPr lang="en-US" dirty="0" err="1"/>
              <a:t>Müsürden</a:t>
            </a:r>
            <a:r>
              <a:rPr lang="en-US" dirty="0"/>
              <a:t> </a:t>
            </a:r>
            <a:r>
              <a:rPr lang="en-US" dirty="0" err="1"/>
              <a:t>alyp</a:t>
            </a:r>
            <a:r>
              <a:rPr lang="en-US" dirty="0"/>
              <a:t> </a:t>
            </a:r>
            <a:r>
              <a:rPr lang="en-US" dirty="0" err="1"/>
              <a:t>gaýtmaklyk</a:t>
            </a:r>
            <a:r>
              <a:rPr lang="en-US" dirty="0"/>
              <a:t> </a:t>
            </a:r>
            <a:r>
              <a:rPr lang="en-US" dirty="0" err="1"/>
              <a:t>baradaky</a:t>
            </a:r>
            <a:r>
              <a:rPr lang="en-US" dirty="0"/>
              <a:t> </a:t>
            </a:r>
            <a:r>
              <a:rPr lang="en-US" dirty="0" err="1"/>
              <a:t>garaýyşlar</a:t>
            </a:r>
            <a:r>
              <a:rPr lang="en-US" dirty="0"/>
              <a:t> hem </a:t>
            </a:r>
            <a:r>
              <a:rPr lang="en-US" dirty="0" err="1"/>
              <a:t>soňky</a:t>
            </a:r>
            <a:r>
              <a:rPr lang="en-US" dirty="0"/>
              <a:t> </a:t>
            </a:r>
            <a:r>
              <a:rPr lang="en-US" dirty="0" err="1"/>
              <a:t>döwürde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gabat</a:t>
            </a:r>
            <a:r>
              <a:rPr lang="en-US" dirty="0"/>
              <a:t> </a:t>
            </a:r>
            <a:r>
              <a:rPr lang="en-US" dirty="0" err="1"/>
              <a:t>gelmeýär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Emma </a:t>
            </a:r>
            <a:r>
              <a:rPr lang="en-US" dirty="0" err="1"/>
              <a:t>Gadymy</a:t>
            </a:r>
            <a:r>
              <a:rPr lang="en-US" dirty="0"/>
              <a:t> </a:t>
            </a:r>
            <a:r>
              <a:rPr lang="en-US" dirty="0" err="1"/>
              <a:t>Müsüriň</a:t>
            </a:r>
            <a:r>
              <a:rPr lang="en-US" dirty="0"/>
              <a:t> </a:t>
            </a:r>
            <a:r>
              <a:rPr lang="en-US" dirty="0" err="1"/>
              <a:t>filosofiki</a:t>
            </a:r>
            <a:r>
              <a:rPr lang="en-US" dirty="0"/>
              <a:t> </a:t>
            </a:r>
            <a:r>
              <a:rPr lang="en-US" dirty="0" err="1"/>
              <a:t>mirasy</a:t>
            </a:r>
            <a:r>
              <a:rPr lang="en-US" dirty="0"/>
              <a:t> </a:t>
            </a:r>
            <a:r>
              <a:rPr lang="en-US" dirty="0" err="1"/>
              <a:t>hökmünde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etmeklik</a:t>
            </a:r>
            <a:r>
              <a:rPr lang="en-US" dirty="0"/>
              <a:t> </a:t>
            </a:r>
            <a:r>
              <a:rPr lang="en-US" dirty="0" err="1"/>
              <a:t>üçin</a:t>
            </a:r>
            <a:r>
              <a:rPr lang="en-US" dirty="0"/>
              <a:t> </a:t>
            </a:r>
            <a:r>
              <a:rPr lang="en-US" dirty="0" err="1"/>
              <a:t>hödürlenilýän</a:t>
            </a:r>
            <a:r>
              <a:rPr lang="en-US" dirty="0"/>
              <a:t> </a:t>
            </a:r>
            <a:r>
              <a:rPr lang="en-US" dirty="0" err="1"/>
              <a:t>maglumatlaryň</a:t>
            </a:r>
            <a:r>
              <a:rPr lang="en-US" dirty="0"/>
              <a:t> </a:t>
            </a:r>
            <a:r>
              <a:rPr lang="en-US" dirty="0" err="1"/>
              <a:t>köpüsi</a:t>
            </a:r>
            <a:r>
              <a:rPr lang="en-US" dirty="0"/>
              <a:t> </a:t>
            </a:r>
            <a:r>
              <a:rPr lang="en-US" dirty="0" err="1"/>
              <a:t>welin</a:t>
            </a:r>
            <a:r>
              <a:rPr lang="en-US" dirty="0"/>
              <a:t>, </a:t>
            </a:r>
            <a:r>
              <a:rPr lang="en-US" dirty="0" err="1"/>
              <a:t>goşmaça</a:t>
            </a:r>
            <a:r>
              <a:rPr lang="en-US" dirty="0"/>
              <a:t> </a:t>
            </a:r>
            <a:r>
              <a:rPr lang="en-US" dirty="0" err="1"/>
              <a:t>subutnamalary</a:t>
            </a:r>
            <a:r>
              <a:rPr lang="en-US" dirty="0"/>
              <a:t> </a:t>
            </a:r>
            <a:r>
              <a:rPr lang="en-US" dirty="0" err="1"/>
              <a:t>talap</a:t>
            </a:r>
            <a:r>
              <a:rPr lang="en-US" dirty="0"/>
              <a:t> </a:t>
            </a:r>
            <a:r>
              <a:rPr lang="en-US" dirty="0" err="1"/>
              <a:t>edýär</a:t>
            </a:r>
            <a:r>
              <a:rPr lang="en-US" dirty="0"/>
              <a:t>, </a:t>
            </a:r>
            <a:r>
              <a:rPr lang="en-US" dirty="0" err="1"/>
              <a:t>ýagny</a:t>
            </a:r>
            <a:r>
              <a:rPr lang="en-US" dirty="0"/>
              <a:t> </a:t>
            </a:r>
            <a:r>
              <a:rPr lang="en-US" dirty="0" err="1"/>
              <a:t>olara</a:t>
            </a:r>
            <a:r>
              <a:rPr lang="en-US" dirty="0"/>
              <a:t> </a:t>
            </a:r>
            <a:r>
              <a:rPr lang="en-US" dirty="0" err="1"/>
              <a:t>entek</a:t>
            </a:r>
            <a:r>
              <a:rPr lang="en-US" dirty="0"/>
              <a:t> </a:t>
            </a:r>
            <a:r>
              <a:rPr lang="en-US" dirty="0" err="1"/>
              <a:t>doly</a:t>
            </a:r>
            <a:r>
              <a:rPr lang="en-US" dirty="0"/>
              <a:t> </a:t>
            </a:r>
            <a:r>
              <a:rPr lang="en-US" dirty="0" err="1"/>
              <a:t>derejede</a:t>
            </a:r>
            <a:r>
              <a:rPr lang="en-US" dirty="0"/>
              <a:t> </a:t>
            </a:r>
            <a:r>
              <a:rPr lang="en-US" dirty="0" err="1"/>
              <a:t>ynandyryjylyk</a:t>
            </a:r>
            <a:r>
              <a:rPr lang="en-US" dirty="0"/>
              <a:t> </a:t>
            </a:r>
            <a:r>
              <a:rPr lang="en-US" dirty="0" err="1"/>
              <a:t>mahsus</a:t>
            </a:r>
            <a:r>
              <a:rPr lang="en-US" dirty="0"/>
              <a:t> </a:t>
            </a:r>
            <a:r>
              <a:rPr lang="en-US" dirty="0" err="1"/>
              <a:t>däl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274800"/>
      </p:ext>
    </p:extLst>
  </p:cSld>
  <p:clrMapOvr>
    <a:masterClrMapping/>
  </p:clrMapOvr>
</p:sld>
</file>

<file path=ppt/theme/theme1.xml><?xml version="1.0" encoding="utf-8"?>
<a:theme xmlns:a="http://schemas.openxmlformats.org/drawingml/2006/main" name="Philosophy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D89408A-6AC8-45F0-BF88-C9B200B1F8F7}" vid="{249DB899-A381-49E3-A719-570C3C8D32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Philosophy-PowerPoint-Template</Template>
  <TotalTime>525</TotalTime>
  <Words>1773</Words>
  <Application>Microsoft Office PowerPoint</Application>
  <PresentationFormat>Произвольный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Philosophy-PowerPoint-Template</vt:lpstr>
      <vt:lpstr>FILOSOFIÝANYŇ ÖSÜŞ TARYHY </vt:lpstr>
      <vt:lpstr>Gadymy Gündogaryň filosofiýasy</vt:lpstr>
      <vt:lpstr>Gadymy hindi filosofiýasy </vt:lpstr>
      <vt:lpstr>Gadymy hindi filosofiýasy </vt:lpstr>
      <vt:lpstr>Gadymy hindi filosofiýasy </vt:lpstr>
      <vt:lpstr>Gadymy Hytaý filosofiýasy</vt:lpstr>
      <vt:lpstr>Gadymy Hytaý filosofiýasy</vt:lpstr>
      <vt:lpstr>Gadymy Hytaý filosofiýasy</vt:lpstr>
      <vt:lpstr>Gadymy grek filosofiýasy</vt:lpstr>
      <vt:lpstr>Gadymy grek filosofiýasy</vt:lpstr>
      <vt:lpstr>Gadymy grek filosofiýasy</vt:lpstr>
      <vt:lpstr>Gadymy grek filosofiýasy</vt:lpstr>
      <vt:lpstr>Gadymy grek filosofiýasy</vt:lpstr>
      <vt:lpstr>Gadymy grek filosofiýasy</vt:lpstr>
      <vt:lpstr>Gadymy grek filosofiýasy</vt:lpstr>
      <vt:lpstr>Afin mekdebi – Sokratyň taglymatlary: </vt:lpstr>
      <vt:lpstr>Afin mekdebi – Sokratyň taglymatlary:</vt:lpstr>
      <vt:lpstr>Afin mekdebi – Platonyň taglymatlary:</vt:lpstr>
      <vt:lpstr>Afin mekdebi – Platonyň taglymatlary:</vt:lpstr>
      <vt:lpstr>Afin mekdebi – Platonyň taglymatlary:</vt:lpstr>
      <vt:lpstr>Afin mekdebi – Platonyň taglymatlary:</vt:lpstr>
      <vt:lpstr>Afin mekdebi – Platonyň taglymatlary:</vt:lpstr>
      <vt:lpstr>Afin mekdebi – Platonyň taglymatlary:</vt:lpstr>
      <vt:lpstr>Afin mekdebi – Platonyň taglymatlary: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FILOSOFIÝANYŇ ÖSÜŞ TARYHY </dc:title>
  <dc:creator>Пользователь Windows</dc:creator>
  <cp:lastModifiedBy>Пользователь Windows</cp:lastModifiedBy>
  <cp:revision>63</cp:revision>
  <dcterms:created xsi:type="dcterms:W3CDTF">2019-02-11T15:29:56Z</dcterms:created>
  <dcterms:modified xsi:type="dcterms:W3CDTF">2019-02-17T19:28:29Z</dcterms:modified>
</cp:coreProperties>
</file>