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7055" y="140677"/>
            <a:ext cx="11948746" cy="643596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Aktiw we induktiw garşylykly sinusoidal toguň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zynjyrlary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Aktiw garşylykly we induktiwlilikli sarym shemasy.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2.Yzygider birikdirilen R aktiw garşylykdan we L induktiwlikden durýan zynjyryň naprýaženiýesiniň, togunyň hem-de kuwwatynyň grafikleri.</a:t>
            </a: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272562"/>
            <a:ext cx="11570677" cy="595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3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1" y="290145"/>
            <a:ext cx="11412415" cy="620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4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8" y="1107831"/>
            <a:ext cx="10805746" cy="419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1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61284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36" y="300766"/>
            <a:ext cx="11366564" cy="617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6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54" y="870439"/>
            <a:ext cx="11122269" cy="51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2" y="413237"/>
            <a:ext cx="11166229" cy="607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77" y="501162"/>
            <a:ext cx="11333285" cy="560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04" y="597877"/>
            <a:ext cx="11094590" cy="516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23" y="633046"/>
            <a:ext cx="11183815" cy="554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272562"/>
            <a:ext cx="11473962" cy="615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589084"/>
            <a:ext cx="11148645" cy="529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8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54" y="633046"/>
            <a:ext cx="11394831" cy="576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6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</TotalTime>
  <Words>36</Words>
  <Application>Microsoft Office PowerPoint</Application>
  <PresentationFormat>Широкоэкранный</PresentationFormat>
  <Paragraphs>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Аманов Гуйчгельды</cp:lastModifiedBy>
  <cp:revision>30</cp:revision>
  <dcterms:created xsi:type="dcterms:W3CDTF">2019-02-27T16:48:01Z</dcterms:created>
  <dcterms:modified xsi:type="dcterms:W3CDTF">2019-03-06T18:55:25Z</dcterms:modified>
</cp:coreProperties>
</file>