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7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9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5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4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8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1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9" y="1396320"/>
            <a:ext cx="10948307" cy="4237400"/>
          </a:xfrm>
        </p:spPr>
      </p:pic>
    </p:spTree>
    <p:extLst>
      <p:ext uri="{BB962C8B-B14F-4D97-AF65-F5344CB8AC3E}">
        <p14:creationId xmlns:p14="http://schemas.microsoft.com/office/powerpoint/2010/main" val="2986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55" y="483866"/>
            <a:ext cx="10483702" cy="60764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sv-FI" sz="2800" dirty="0" smtClean="0"/>
              <a:t>Ýurdumyzyň </a:t>
            </a:r>
            <a:r>
              <a:rPr lang="sv-FI" sz="2800" dirty="0"/>
              <a:t>ykdysadyýetini ösdürmekde demir ýollar uly </a:t>
            </a:r>
            <a:r>
              <a:rPr lang="ru-RU" sz="2800" dirty="0" err="1"/>
              <a:t>ähmiýete</a:t>
            </a:r>
            <a:r>
              <a:rPr lang="sv-FI" sz="2800" dirty="0"/>
              <a:t> eýedir. Häzi</a:t>
            </a:r>
            <a:r>
              <a:rPr lang="ru-RU" sz="2800" dirty="0"/>
              <a:t>r</a:t>
            </a:r>
            <a:r>
              <a:rPr lang="sv-FI" sz="2800" dirty="0"/>
              <a:t>ki wagtda Türkmenistanyň demir ýollarynyň umumy uzynlygy </a:t>
            </a:r>
            <a:r>
              <a:rPr lang="ru-RU" sz="2800" dirty="0"/>
              <a:t>4 </a:t>
            </a:r>
            <a:r>
              <a:rPr lang="ru-RU" sz="2800" dirty="0" err="1"/>
              <a:t>müň</a:t>
            </a:r>
            <a:r>
              <a:rPr lang="sv-FI" sz="2800" dirty="0"/>
              <a:t> km-den ýokary bolup, içerki ýükiň </a:t>
            </a:r>
            <a:r>
              <a:rPr lang="ru-RU" sz="2800" dirty="0"/>
              <a:t>4%</a:t>
            </a:r>
            <a:r>
              <a:rPr lang="sv-FI" sz="2800" dirty="0"/>
              <a:t>, ýolagçy gatnatmagyň </a:t>
            </a:r>
            <a:r>
              <a:rPr lang="ru-RU" sz="2800" dirty="0"/>
              <a:t>7%</a:t>
            </a:r>
            <a:r>
              <a:rPr lang="sv-FI" sz="2800" dirty="0"/>
              <a:t>  demir 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sv-FI" sz="2800" dirty="0"/>
              <a:t>ň paýyna düşýär (2008ỳ). </a:t>
            </a:r>
            <a:r>
              <a:rPr lang="ru-RU" sz="2800" dirty="0" err="1"/>
              <a:t>Türkmenistanyň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ulgamynda</a:t>
            </a:r>
            <a:r>
              <a:rPr lang="ru-RU" sz="2800" dirty="0"/>
              <a:t> </a:t>
            </a:r>
            <a:r>
              <a:rPr lang="ru-RU" sz="2800" dirty="0" err="1"/>
              <a:t>iň</a:t>
            </a:r>
            <a:r>
              <a:rPr lang="ru-RU" sz="2800" dirty="0"/>
              <a:t> </a:t>
            </a:r>
            <a:r>
              <a:rPr lang="ru-RU" sz="2800" dirty="0" err="1"/>
              <a:t>irki</a:t>
            </a:r>
            <a:r>
              <a:rPr lang="ru-RU" sz="2800" dirty="0"/>
              <a:t> </a:t>
            </a:r>
            <a:r>
              <a:rPr lang="ru-RU" sz="2800" dirty="0" err="1"/>
              <a:t>döredilen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häzirki</a:t>
            </a:r>
            <a:r>
              <a:rPr lang="ru-RU" sz="2800" dirty="0"/>
              <a:t> </a:t>
            </a:r>
            <a:r>
              <a:rPr lang="ru-RU" sz="2800" dirty="0" err="1"/>
              <a:t>wagtda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görnüşleriň</a:t>
            </a:r>
            <a:r>
              <a:rPr lang="ru-RU" sz="2800" dirty="0"/>
              <a:t> </a:t>
            </a:r>
            <a:r>
              <a:rPr lang="ru-RU" sz="2800" dirty="0" err="1"/>
              <a:t>biri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ulagydyr</a:t>
            </a:r>
            <a:r>
              <a:rPr lang="ru-RU" sz="2800" dirty="0"/>
              <a:t>. </a:t>
            </a:r>
            <a:r>
              <a:rPr lang="ru-RU" sz="2800" dirty="0" err="1"/>
              <a:t>Ilkinji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1880-nji </a:t>
            </a:r>
            <a:r>
              <a:rPr lang="ru-RU" sz="2800" dirty="0" err="1"/>
              <a:t>ýylda</a:t>
            </a:r>
            <a:r>
              <a:rPr lang="ru-RU" sz="2800" dirty="0"/>
              <a:t> </a:t>
            </a:r>
            <a:r>
              <a:rPr lang="ru-RU" sz="2800" dirty="0" err="1"/>
              <a:t>Krasnowodsk</a:t>
            </a:r>
            <a:r>
              <a:rPr lang="ru-RU" sz="2800" dirty="0"/>
              <a:t> (</a:t>
            </a:r>
            <a:r>
              <a:rPr lang="ru-RU" sz="2800" dirty="0" err="1"/>
              <a:t>Türkmenbaşy</a:t>
            </a:r>
            <a:r>
              <a:rPr lang="ru-RU" sz="2800" dirty="0"/>
              <a:t>) </a:t>
            </a:r>
            <a:r>
              <a:rPr lang="ru-RU" sz="2800" dirty="0" err="1"/>
              <a:t>şäherinden</a:t>
            </a:r>
            <a:r>
              <a:rPr lang="ru-RU" sz="2800" dirty="0"/>
              <a:t> </a:t>
            </a:r>
            <a:r>
              <a:rPr lang="ru-RU" sz="2800" dirty="0" err="1"/>
              <a:t>gurlyp</a:t>
            </a:r>
            <a:r>
              <a:rPr lang="ru-RU" sz="2800" dirty="0"/>
              <a:t> </a:t>
            </a:r>
            <a:r>
              <a:rPr lang="ru-RU" sz="2800" dirty="0" err="1"/>
              <a:t>başlanyp</a:t>
            </a:r>
            <a:r>
              <a:rPr lang="ru-RU" sz="2800" dirty="0"/>
              <a:t> 1885-nji </a:t>
            </a:r>
            <a:r>
              <a:rPr lang="ru-RU" sz="2800" dirty="0" err="1"/>
              <a:t>ýylda</a:t>
            </a:r>
            <a:r>
              <a:rPr lang="ru-RU" sz="2800" dirty="0"/>
              <a:t> </a:t>
            </a:r>
            <a:r>
              <a:rPr lang="ru-RU" sz="2800" dirty="0" err="1"/>
              <a:t>Aşgabada</a:t>
            </a:r>
            <a:r>
              <a:rPr lang="ru-RU" sz="2800" dirty="0"/>
              <a:t>, 1886-njy </a:t>
            </a:r>
            <a:r>
              <a:rPr lang="ru-RU" sz="2800" dirty="0" err="1"/>
              <a:t>ýylda</a:t>
            </a:r>
            <a:r>
              <a:rPr lang="ru-RU" sz="2800" dirty="0"/>
              <a:t> </a:t>
            </a:r>
            <a:r>
              <a:rPr lang="ru-RU" sz="2800" dirty="0" err="1"/>
              <a:t>bolsa</a:t>
            </a:r>
            <a:r>
              <a:rPr lang="ru-RU" sz="2800" dirty="0"/>
              <a:t> </a:t>
            </a:r>
            <a:r>
              <a:rPr lang="ru-RU" sz="2800" dirty="0" err="1"/>
              <a:t>Çärjewe</a:t>
            </a:r>
            <a:r>
              <a:rPr lang="ru-RU" sz="2800" dirty="0"/>
              <a:t> (</a:t>
            </a:r>
            <a:r>
              <a:rPr lang="ru-RU" sz="2800" dirty="0" err="1"/>
              <a:t>Türkmenabada</a:t>
            </a:r>
            <a:r>
              <a:rPr lang="ru-RU" sz="2800" dirty="0"/>
              <a:t>) </a:t>
            </a:r>
            <a:r>
              <a:rPr lang="ru-RU" sz="2800" dirty="0" err="1"/>
              <a:t>bardy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ýoluň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</a:t>
            </a:r>
            <a:r>
              <a:rPr lang="ru-RU" sz="2800" dirty="0" smtClean="0"/>
              <a:t>1171 </a:t>
            </a:r>
            <a:r>
              <a:rPr lang="ru-RU" sz="2800" dirty="0" err="1"/>
              <a:t>kilometrdir</a:t>
            </a:r>
            <a:r>
              <a:rPr lang="ru-RU" sz="2800" dirty="0"/>
              <a:t>. </a:t>
            </a:r>
            <a:r>
              <a:rPr lang="ru-RU" sz="2800" dirty="0" err="1"/>
              <a:t>Ýoluň</a:t>
            </a:r>
            <a:r>
              <a:rPr lang="ru-RU" sz="2800" dirty="0"/>
              <a:t> </a:t>
            </a:r>
            <a:r>
              <a:rPr lang="ru-RU" sz="2800" dirty="0" err="1"/>
              <a:t>Mary-Serhetabat</a:t>
            </a:r>
            <a:r>
              <a:rPr lang="ru-RU" sz="2800" dirty="0"/>
              <a:t> </a:t>
            </a:r>
            <a:r>
              <a:rPr lang="ru-RU" sz="2800" dirty="0" err="1"/>
              <a:t>şahasy</a:t>
            </a:r>
            <a:r>
              <a:rPr lang="ru-RU" sz="2800" dirty="0"/>
              <a:t> 315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ru-RU" sz="2800" dirty="0"/>
              <a:t>, </a:t>
            </a:r>
            <a:r>
              <a:rPr lang="ru-RU" sz="2800" dirty="0" err="1"/>
              <a:t>ol</a:t>
            </a:r>
            <a:r>
              <a:rPr lang="ru-RU" sz="2800" dirty="0"/>
              <a:t> 1887-1889-njy </a:t>
            </a:r>
            <a:r>
              <a:rPr lang="ru-RU" sz="2800" dirty="0" err="1"/>
              <a:t>ýyllarda</a:t>
            </a:r>
            <a:r>
              <a:rPr lang="ru-RU" sz="2800" dirty="0"/>
              <a:t> </a:t>
            </a:r>
            <a:r>
              <a:rPr lang="ru-RU" sz="2800" dirty="0" err="1"/>
              <a:t>guruldy</a:t>
            </a:r>
            <a:r>
              <a:rPr lang="ru-RU" sz="2800" dirty="0"/>
              <a:t>. 1947-1953-nji </a:t>
            </a:r>
            <a:r>
              <a:rPr lang="ru-RU" sz="2800" dirty="0" err="1"/>
              <a:t>ýyllarda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627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ru-RU" sz="2800" dirty="0" err="1"/>
              <a:t>Türkmenabat-Goňrat</a:t>
            </a:r>
            <a:r>
              <a:rPr lang="ru-RU" sz="2800" dirty="0"/>
              <a:t> (</a:t>
            </a:r>
            <a:r>
              <a:rPr lang="ru-RU" sz="2800" dirty="0" err="1"/>
              <a:t>Özbegistan</a:t>
            </a:r>
            <a:r>
              <a:rPr lang="ru-RU" sz="2800" dirty="0"/>
              <a:t>)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ýoly</a:t>
            </a:r>
            <a:r>
              <a:rPr lang="ru-RU" sz="2800" dirty="0"/>
              <a:t> </a:t>
            </a:r>
            <a:r>
              <a:rPr lang="ru-RU" sz="2800" dirty="0" err="1"/>
              <a:t>guruldy</a:t>
            </a:r>
            <a:r>
              <a:rPr lang="ru-RU" sz="2800" dirty="0"/>
              <a:t>. </a:t>
            </a:r>
            <a:r>
              <a:rPr lang="ru-RU" sz="2800" dirty="0" err="1"/>
              <a:t>Bulardan</a:t>
            </a:r>
            <a:r>
              <a:rPr lang="ru-RU" sz="2800" dirty="0"/>
              <a:t> </a:t>
            </a:r>
            <a:r>
              <a:rPr lang="ru-RU" sz="2800" dirty="0" err="1"/>
              <a:t>başgada</a:t>
            </a:r>
            <a:r>
              <a:rPr lang="ru-RU" sz="2800" dirty="0"/>
              <a:t> </a:t>
            </a:r>
            <a:r>
              <a:rPr lang="ru-RU" sz="2800" dirty="0" err="1"/>
              <a:t>gysga</a:t>
            </a:r>
            <a:r>
              <a:rPr lang="ru-RU" sz="2800" dirty="0"/>
              <a:t> </a:t>
            </a:r>
            <a:r>
              <a:rPr lang="ru-RU" sz="2800" dirty="0" err="1"/>
              <a:t>aralyga</a:t>
            </a:r>
            <a:r>
              <a:rPr lang="ru-RU" sz="2800" dirty="0"/>
              <a:t> </a:t>
            </a:r>
            <a:r>
              <a:rPr lang="ru-RU" sz="2800" dirty="0" err="1"/>
              <a:t>birnäçe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 smtClean="0"/>
              <a:t>ýol</a:t>
            </a:r>
            <a:r>
              <a:rPr lang="ru-RU" sz="2800" dirty="0" smtClean="0"/>
              <a:t> </a:t>
            </a:r>
            <a:r>
              <a:rPr lang="ru-RU" sz="2800" dirty="0" err="1" smtClean="0"/>
              <a:t>gurul</a:t>
            </a:r>
            <a:r>
              <a:rPr lang="tk-TM" sz="2800" dirty="0"/>
              <a:t>ý</a:t>
            </a:r>
            <a:r>
              <a:rPr lang="en-US" sz="2800" dirty="0" err="1" smtClean="0"/>
              <a:t>ar</a:t>
            </a:r>
            <a:r>
              <a:rPr lang="ru-RU" sz="2800" dirty="0" smtClean="0"/>
              <a:t>. </a:t>
            </a:r>
            <a:r>
              <a:rPr lang="ru-RU" sz="2800" dirty="0" err="1"/>
              <a:t>Olar</a:t>
            </a:r>
            <a:r>
              <a:rPr lang="ru-RU" sz="2800" dirty="0"/>
              <a:t> </a:t>
            </a:r>
            <a:r>
              <a:rPr lang="ru-RU" sz="2800" dirty="0" err="1"/>
              <a:t>Balkanabat-Wyşka</a:t>
            </a:r>
            <a:r>
              <a:rPr lang="ru-RU" sz="2800" dirty="0"/>
              <a:t>, </a:t>
            </a:r>
            <a:r>
              <a:rPr lang="ru-RU" sz="2800" dirty="0" err="1"/>
              <a:t>Mukry-Gowurdak</a:t>
            </a:r>
            <a:r>
              <a:rPr lang="ru-RU" sz="2800" dirty="0"/>
              <a:t>, </a:t>
            </a:r>
            <a:r>
              <a:rPr lang="ru-RU" sz="2800" dirty="0" err="1"/>
              <a:t>Tahýadaş-Köneürgenç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ýollarydyr</a:t>
            </a:r>
            <a:r>
              <a:rPr lang="ru-RU" sz="2800" dirty="0"/>
              <a:t>. </a:t>
            </a:r>
            <a:r>
              <a:rPr lang="ru-RU" sz="2800" dirty="0" err="1" smtClean="0"/>
              <a:t>Umuman</a:t>
            </a:r>
            <a:r>
              <a:rPr lang="ru-RU" sz="2800" dirty="0" smtClean="0"/>
              <a:t>, 1991-nji </a:t>
            </a:r>
            <a:r>
              <a:rPr lang="ru-RU" sz="2800" dirty="0" err="1"/>
              <a:t>ýyla</a:t>
            </a:r>
            <a:r>
              <a:rPr lang="ru-RU" sz="2800" dirty="0"/>
              <a:t> </a:t>
            </a:r>
            <a:r>
              <a:rPr lang="ru-RU" sz="2800" dirty="0" err="1"/>
              <a:t>çenli</a:t>
            </a:r>
            <a:r>
              <a:rPr lang="ru-RU" sz="2800" dirty="0"/>
              <a:t> </a:t>
            </a:r>
            <a:r>
              <a:rPr lang="ru-RU" sz="2800" dirty="0" err="1"/>
              <a:t>Türkmenistanyň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ýollarynyň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2120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deňdi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0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848" y="127590"/>
            <a:ext cx="9601196" cy="62944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Türkmenistan</a:t>
            </a:r>
            <a:r>
              <a:rPr lang="ru-RU" dirty="0" smtClean="0"/>
              <a:t> </a:t>
            </a:r>
            <a:r>
              <a:rPr lang="ru-RU" dirty="0" err="1"/>
              <a:t>Garaşsyzlygyny</a:t>
            </a:r>
            <a:r>
              <a:rPr lang="ru-RU" dirty="0"/>
              <a:t> </a:t>
            </a:r>
            <a:r>
              <a:rPr lang="ru-RU" dirty="0" err="1"/>
              <a:t>alandan</a:t>
            </a:r>
            <a:r>
              <a:rPr lang="ru-RU" dirty="0"/>
              <a:t> </a:t>
            </a:r>
            <a:r>
              <a:rPr lang="ru-RU" dirty="0" err="1"/>
              <a:t>soň</a:t>
            </a:r>
            <a:r>
              <a:rPr lang="ru-RU" dirty="0"/>
              <a:t> </a:t>
            </a:r>
            <a:r>
              <a:rPr lang="ru-RU" dirty="0" err="1"/>
              <a:t>demir</a:t>
            </a:r>
            <a:r>
              <a:rPr lang="ru-RU" dirty="0"/>
              <a:t> </a:t>
            </a:r>
            <a:r>
              <a:rPr lang="ru-RU" dirty="0" err="1"/>
              <a:t>ýol</a:t>
            </a:r>
            <a:r>
              <a:rPr lang="ru-RU" dirty="0"/>
              <a:t> </a:t>
            </a:r>
            <a:r>
              <a:rPr lang="ru-RU" dirty="0" err="1"/>
              <a:t>ulagy</a:t>
            </a:r>
            <a:r>
              <a:rPr lang="ru-RU" dirty="0"/>
              <a:t> </a:t>
            </a:r>
            <a:r>
              <a:rPr lang="ru-RU" dirty="0" err="1"/>
              <a:t>ösdürmäge</a:t>
            </a:r>
            <a:r>
              <a:rPr lang="ru-RU" dirty="0"/>
              <a:t>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üns</a:t>
            </a:r>
            <a:r>
              <a:rPr lang="ru-RU" dirty="0"/>
              <a:t> </a:t>
            </a:r>
            <a:r>
              <a:rPr lang="ru-RU" dirty="0" err="1"/>
              <a:t>berýär</a:t>
            </a:r>
            <a:r>
              <a:rPr lang="ru-RU" dirty="0"/>
              <a:t>. </a:t>
            </a:r>
            <a:r>
              <a:rPr lang="ru-RU" dirty="0" err="1"/>
              <a:t>Garaşsyzlyk</a:t>
            </a:r>
            <a:r>
              <a:rPr lang="ru-RU" dirty="0"/>
              <a:t> </a:t>
            </a:r>
            <a:r>
              <a:rPr lang="ru-RU" dirty="0" err="1"/>
              <a:t>ýyllarynda</a:t>
            </a:r>
            <a:r>
              <a:rPr lang="ru-RU" dirty="0"/>
              <a:t> </a:t>
            </a:r>
            <a:r>
              <a:rPr lang="ru-RU" dirty="0" err="1"/>
              <a:t>sebit</a:t>
            </a:r>
            <a:r>
              <a:rPr lang="ru-RU" dirty="0"/>
              <a:t> </a:t>
            </a:r>
            <a:r>
              <a:rPr lang="ru-RU" dirty="0" err="1"/>
              <a:t>we</a:t>
            </a:r>
            <a:r>
              <a:rPr lang="ru-RU" dirty="0"/>
              <a:t> </a:t>
            </a:r>
            <a:r>
              <a:rPr lang="ru-RU" dirty="0" err="1"/>
              <a:t>halkara</a:t>
            </a:r>
            <a:r>
              <a:rPr lang="ru-RU" dirty="0"/>
              <a:t> </a:t>
            </a:r>
            <a:r>
              <a:rPr lang="ru-RU" dirty="0" err="1"/>
              <a:t>derejeli</a:t>
            </a:r>
            <a:r>
              <a:rPr lang="ru-RU" dirty="0"/>
              <a:t>, </a:t>
            </a:r>
            <a:r>
              <a:rPr lang="ru-RU" dirty="0" err="1"/>
              <a:t>şol</a:t>
            </a:r>
            <a:r>
              <a:rPr lang="ru-RU" dirty="0"/>
              <a:t> </a:t>
            </a:r>
            <a:r>
              <a:rPr lang="ru-RU" dirty="0" err="1"/>
              <a:t>sanda</a:t>
            </a:r>
            <a:r>
              <a:rPr lang="ru-RU" dirty="0"/>
              <a:t> </a:t>
            </a:r>
            <a:r>
              <a:rPr lang="ru-RU" dirty="0" err="1"/>
              <a:t>dünýä</a:t>
            </a:r>
            <a:r>
              <a:rPr lang="ru-RU" dirty="0"/>
              <a:t> </a:t>
            </a:r>
            <a:r>
              <a:rPr lang="ru-RU" dirty="0" err="1"/>
              <a:t>bazara</a:t>
            </a:r>
            <a:r>
              <a:rPr lang="ru-RU" dirty="0"/>
              <a:t> </a:t>
            </a:r>
            <a:r>
              <a:rPr lang="ru-RU" dirty="0" err="1"/>
              <a:t>çykmagy</a:t>
            </a:r>
            <a:r>
              <a:rPr lang="ru-RU" dirty="0"/>
              <a:t> </a:t>
            </a:r>
            <a:r>
              <a:rPr lang="ru-RU" dirty="0" err="1"/>
              <a:t>üpjün</a:t>
            </a:r>
            <a:r>
              <a:rPr lang="ru-RU" dirty="0"/>
              <a:t> </a:t>
            </a:r>
            <a:r>
              <a:rPr lang="ru-RU" dirty="0" err="1"/>
              <a:t>edýän</a:t>
            </a:r>
            <a:r>
              <a:rPr lang="ru-RU" dirty="0"/>
              <a:t> </a:t>
            </a:r>
            <a:r>
              <a:rPr lang="ru-RU" dirty="0" err="1"/>
              <a:t>transmilli</a:t>
            </a:r>
            <a:r>
              <a:rPr lang="ru-RU" dirty="0"/>
              <a:t> </a:t>
            </a:r>
            <a:r>
              <a:rPr lang="ru-RU" dirty="0" err="1"/>
              <a:t>ulag</a:t>
            </a:r>
            <a:r>
              <a:rPr lang="ru-RU" dirty="0"/>
              <a:t> </a:t>
            </a:r>
            <a:r>
              <a:rPr lang="ru-RU" dirty="0" err="1"/>
              <a:t>geçelgeleri</a:t>
            </a:r>
            <a:r>
              <a:rPr lang="ru-RU" dirty="0"/>
              <a:t> </a:t>
            </a:r>
            <a:r>
              <a:rPr lang="ru-RU" dirty="0" err="1"/>
              <a:t>guruldy</a:t>
            </a:r>
            <a:r>
              <a:rPr lang="ru-RU" dirty="0"/>
              <a:t>. 1996-njy </a:t>
            </a:r>
            <a:r>
              <a:rPr lang="ru-RU" dirty="0" err="1"/>
              <a:t>ýylda</a:t>
            </a:r>
            <a:r>
              <a:rPr lang="ru-RU" dirty="0"/>
              <a:t> </a:t>
            </a:r>
            <a:r>
              <a:rPr lang="ru-RU" dirty="0" err="1"/>
              <a:t>ulanyşa</a:t>
            </a:r>
            <a:r>
              <a:rPr lang="ru-RU" dirty="0"/>
              <a:t> </a:t>
            </a:r>
            <a:r>
              <a:rPr lang="ru-RU" dirty="0" err="1" smtClean="0"/>
              <a:t>berlen</a:t>
            </a:r>
            <a:r>
              <a:rPr lang="ru-RU" dirty="0" smtClean="0"/>
              <a:t> </a:t>
            </a:r>
            <a:r>
              <a:rPr lang="ru-RU" dirty="0" err="1"/>
              <a:t>Tejen-Sarahs-Maşat</a:t>
            </a:r>
            <a:r>
              <a:rPr lang="ru-RU" dirty="0"/>
              <a:t> (308 </a:t>
            </a:r>
            <a:r>
              <a:rPr lang="ru-RU" dirty="0" err="1"/>
              <a:t>km</a:t>
            </a:r>
            <a:r>
              <a:rPr lang="ru-RU" dirty="0"/>
              <a:t>) </a:t>
            </a:r>
            <a:r>
              <a:rPr lang="ru-RU" dirty="0" err="1"/>
              <a:t>demir</a:t>
            </a:r>
            <a:r>
              <a:rPr lang="ru-RU" dirty="0"/>
              <a:t> </a:t>
            </a:r>
            <a:r>
              <a:rPr lang="ru-RU" dirty="0" err="1" smtClean="0"/>
              <a:t>ýol</a:t>
            </a:r>
            <a:r>
              <a:rPr lang="tk-TM" dirty="0" smtClean="0"/>
              <a:t>y</a:t>
            </a:r>
            <a:r>
              <a:rPr lang="sv-FI" dirty="0" smtClean="0"/>
              <a:t> </a:t>
            </a:r>
            <a:r>
              <a:rPr lang="sv-FI" dirty="0"/>
              <a:t>ýeke bir Türkmenistan üçin bähbitli bolman, eýsem, Merkezi Aziýa döwletleri üçin hem bähbitlidir. Olar bu ýol arkaly açyk deňze çykma mümkinçiligi 1000 km</a:t>
            </a:r>
            <a:r>
              <a:rPr lang="ru-RU" dirty="0"/>
              <a:t>-</a:t>
            </a:r>
            <a:r>
              <a:rPr lang="sv-FI" dirty="0"/>
              <a:t>e çenli gysgaldýar. </a:t>
            </a:r>
            <a:r>
              <a:rPr lang="sq-AL" dirty="0"/>
              <a:t>1993-nji ýylda Artyk-Lýuftabat (3 km) demir ýoly işe girizildi. </a:t>
            </a:r>
            <a:r>
              <a:rPr lang="sq-AL" dirty="0" smtClean="0"/>
              <a:t>1999-njy </a:t>
            </a:r>
            <a:r>
              <a:rPr lang="sq-AL" dirty="0"/>
              <a:t>ýylda uzynlygy 215 km bolan Türkmenabat-Atamyrat demir ýoly guruldy. 2009-njy ýylda </a:t>
            </a:r>
            <a:r>
              <a:rPr lang="ru-RU" dirty="0"/>
              <a:t>s</a:t>
            </a:r>
            <a:r>
              <a:rPr lang="sq-AL" dirty="0"/>
              <a:t>trategiki taýdan möhüm bolan Atamyrat bilen Kerkiçi aralygynda Amyderýanyň üstünden uzynlygy 1414 metr bolan demir ýol köprüsi ulanylmaga berildi. 2006-njy ýylda </a:t>
            </a:r>
            <a:r>
              <a:rPr lang="sq-AL" dirty="0" smtClean="0"/>
              <a:t>Aşgabat-Garagum-Daşoguz</a:t>
            </a:r>
            <a:r>
              <a:rPr lang="tk-TM" dirty="0" smtClean="0"/>
              <a:t> (</a:t>
            </a:r>
            <a:r>
              <a:rPr lang="tk-TM" dirty="0"/>
              <a:t>540 km</a:t>
            </a:r>
            <a:r>
              <a:rPr lang="sq-AL" dirty="0"/>
              <a:t> </a:t>
            </a:r>
            <a:r>
              <a:rPr lang="tk-TM" dirty="0" smtClean="0"/>
              <a:t>) </a:t>
            </a:r>
            <a:r>
              <a:rPr lang="sq-AL" dirty="0" smtClean="0"/>
              <a:t>demir </a:t>
            </a:r>
            <a:r>
              <a:rPr lang="sq-AL" dirty="0"/>
              <a:t>ýoly işe girizildi. </a:t>
            </a:r>
            <a:r>
              <a:rPr lang="sv-FI" dirty="0"/>
              <a:t>2007-nji ỳyl</a:t>
            </a:r>
            <a:r>
              <a:rPr lang="ru-RU" dirty="0" err="1"/>
              <a:t>da</a:t>
            </a:r>
            <a:r>
              <a:rPr lang="sv-FI" dirty="0"/>
              <a:t> Türkmenistanyň çäginde 697,5 km, Eỳranyň çäginde 80 km, Gazagystanyň çäginde 130 km </a:t>
            </a:r>
            <a:r>
              <a:rPr lang="ru-RU" dirty="0" err="1"/>
              <a:t>uzynlyga</a:t>
            </a:r>
            <a:r>
              <a:rPr lang="ru-RU" dirty="0"/>
              <a:t> </a:t>
            </a:r>
            <a:r>
              <a:rPr lang="ru-RU" dirty="0" err="1"/>
              <a:t>eýe</a:t>
            </a:r>
            <a:r>
              <a:rPr lang="ru-RU" dirty="0"/>
              <a:t> </a:t>
            </a:r>
            <a:r>
              <a:rPr lang="ru-RU" dirty="0" err="1"/>
              <a:t>boljak</a:t>
            </a:r>
            <a:r>
              <a:rPr lang="ru-RU" dirty="0"/>
              <a:t> </a:t>
            </a:r>
            <a:r>
              <a:rPr lang="sv-FI" dirty="0"/>
              <a:t>“Demirgazyk-Günorta” </a:t>
            </a:r>
            <a:r>
              <a:rPr lang="ru-RU" dirty="0"/>
              <a:t>(</a:t>
            </a:r>
            <a:r>
              <a:rPr lang="sv-FI" dirty="0"/>
              <a:t>900 km</a:t>
            </a:r>
            <a:r>
              <a:rPr lang="ru-RU" dirty="0"/>
              <a:t>) </a:t>
            </a:r>
            <a:r>
              <a:rPr lang="sv-FI" dirty="0"/>
              <a:t>transmilli demir ỳoly </a:t>
            </a:r>
            <a:r>
              <a:rPr lang="ru-RU" dirty="0" err="1"/>
              <a:t>gurlup</a:t>
            </a:r>
            <a:r>
              <a:rPr lang="ru-RU" dirty="0"/>
              <a:t> </a:t>
            </a:r>
            <a:r>
              <a:rPr lang="ru-RU" dirty="0" err="1"/>
              <a:t>başlandy</a:t>
            </a:r>
            <a:r>
              <a:rPr lang="ru-RU" dirty="0"/>
              <a:t> </a:t>
            </a:r>
            <a:r>
              <a:rPr lang="ru-RU" dirty="0" err="1"/>
              <a:t>hem-de</a:t>
            </a:r>
            <a:r>
              <a:rPr lang="ru-RU" dirty="0"/>
              <a:t> 2014-nji </a:t>
            </a:r>
            <a:r>
              <a:rPr lang="ru-RU" dirty="0" err="1"/>
              <a:t>ýylda</a:t>
            </a:r>
            <a:r>
              <a:rPr lang="ru-RU" dirty="0"/>
              <a:t> </a:t>
            </a:r>
            <a:r>
              <a:rPr lang="ru-RU" dirty="0" err="1"/>
              <a:t>ulanmaga</a:t>
            </a:r>
            <a:r>
              <a:rPr lang="ru-RU" dirty="0"/>
              <a:t> </a:t>
            </a:r>
            <a:r>
              <a:rPr lang="ru-RU" dirty="0" err="1"/>
              <a:t>berildi</a:t>
            </a:r>
            <a:r>
              <a:rPr lang="sv-FI" dirty="0"/>
              <a:t>. Bu ỳol Ỳewropa, Pars aỳlaga has gysga ỳoly üpjün eder.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42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8" y="225817"/>
            <a:ext cx="11625942" cy="1515533"/>
          </a:xfrm>
        </p:spPr>
        <p:txBody>
          <a:bodyPr/>
          <a:lstStyle/>
          <a:p>
            <a:r>
              <a:rPr lang="ru-RU" b="1" dirty="0" err="1"/>
              <a:t>Ulag</a:t>
            </a:r>
            <a:r>
              <a:rPr lang="ru-RU" b="1" dirty="0"/>
              <a:t> </a:t>
            </a:r>
            <a:r>
              <a:rPr lang="ru-RU" b="1" dirty="0" err="1"/>
              <a:t>ulgamynda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demir</a:t>
            </a:r>
            <a:r>
              <a:rPr lang="ru-RU" b="1" dirty="0" smtClean="0"/>
              <a:t> </a:t>
            </a:r>
            <a:r>
              <a:rPr lang="ru-RU" b="1" dirty="0" err="1"/>
              <a:t>ýol</a:t>
            </a:r>
            <a:r>
              <a:rPr lang="ru-RU" b="1" dirty="0"/>
              <a:t> </a:t>
            </a:r>
            <a:r>
              <a:rPr lang="ru-RU" b="1" dirty="0" err="1"/>
              <a:t>ulagyň</a:t>
            </a:r>
            <a:r>
              <a:rPr lang="ru-RU" b="1" dirty="0"/>
              <a:t> </a:t>
            </a:r>
            <a:r>
              <a:rPr lang="ru-RU" b="1" dirty="0" err="1"/>
              <a:t>orny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263865"/>
            <a:ext cx="7707086" cy="434013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 </a:t>
            </a:r>
            <a:r>
              <a:rPr lang="en-US" sz="3200" dirty="0" smtClean="0"/>
              <a:t>1. </a:t>
            </a:r>
            <a:r>
              <a:rPr lang="ru-RU" sz="3200" dirty="0" err="1" smtClean="0"/>
              <a:t>Demir</a:t>
            </a:r>
            <a:r>
              <a:rPr lang="ru-RU" sz="3200" dirty="0" smtClean="0"/>
              <a:t> </a:t>
            </a:r>
            <a:r>
              <a:rPr lang="ru-RU" sz="3200" dirty="0" err="1"/>
              <a:t>ýol</a:t>
            </a:r>
            <a:r>
              <a:rPr lang="ru-RU" sz="3200" dirty="0"/>
              <a:t> </a:t>
            </a:r>
            <a:r>
              <a:rPr lang="ru-RU" sz="3200" dirty="0" err="1"/>
              <a:t>ulagyň</a:t>
            </a:r>
            <a:r>
              <a:rPr lang="ru-RU" sz="3200" dirty="0"/>
              <a:t> </a:t>
            </a:r>
            <a:r>
              <a:rPr lang="ru-RU" sz="3200" dirty="0" err="1"/>
              <a:t>tehniki-ulanyş</a:t>
            </a:r>
            <a:r>
              <a:rPr lang="ru-RU" sz="3200" dirty="0"/>
              <a:t> </a:t>
            </a:r>
            <a:r>
              <a:rPr lang="ru-RU" sz="3200" dirty="0" err="1" smtClean="0"/>
              <a:t>aýratynlygy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algn="l"/>
            <a:r>
              <a:rPr lang="en-US" sz="3200" dirty="0" smtClean="0"/>
              <a:t>   </a:t>
            </a:r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err="1"/>
              <a:t>Dünýä</a:t>
            </a:r>
            <a:r>
              <a:rPr lang="ru-RU" sz="3200" dirty="0"/>
              <a:t> </a:t>
            </a:r>
            <a:r>
              <a:rPr lang="ru-RU" sz="3200" dirty="0" err="1"/>
              <a:t>ulag</a:t>
            </a:r>
            <a:r>
              <a:rPr lang="ru-RU" sz="3200" dirty="0"/>
              <a:t> </a:t>
            </a:r>
            <a:r>
              <a:rPr lang="ru-RU" sz="3200" dirty="0" err="1"/>
              <a:t>ulgamynda</a:t>
            </a:r>
            <a:r>
              <a:rPr lang="ru-RU" sz="3200" dirty="0"/>
              <a:t> </a:t>
            </a:r>
            <a:r>
              <a:rPr lang="ru-RU" sz="3200" dirty="0" err="1"/>
              <a:t>demir</a:t>
            </a:r>
            <a:r>
              <a:rPr lang="ru-RU" sz="3200" dirty="0"/>
              <a:t> </a:t>
            </a:r>
            <a:r>
              <a:rPr lang="ru-RU" sz="3200" dirty="0" err="1"/>
              <a:t>ýol</a:t>
            </a:r>
            <a:r>
              <a:rPr lang="ru-RU" sz="3200" dirty="0"/>
              <a:t> </a:t>
            </a:r>
            <a:r>
              <a:rPr lang="ru-RU" sz="3200" dirty="0" err="1"/>
              <a:t>ulagyň</a:t>
            </a:r>
            <a:r>
              <a:rPr lang="ru-RU" sz="3200" dirty="0"/>
              <a:t> </a:t>
            </a:r>
            <a:r>
              <a:rPr lang="en-US" sz="3200" dirty="0" smtClean="0"/>
              <a:t>    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ru-RU" sz="3200" dirty="0" err="1" smtClean="0"/>
              <a:t>orny</a:t>
            </a:r>
            <a:r>
              <a:rPr lang="ru-RU" sz="3200" dirty="0"/>
              <a:t>.</a:t>
            </a:r>
          </a:p>
          <a:p>
            <a:pPr algn="l"/>
            <a:r>
              <a:rPr lang="ru-RU" sz="3200" dirty="0"/>
              <a:t>   </a:t>
            </a:r>
            <a:r>
              <a:rPr lang="ru-RU" sz="3200" dirty="0" smtClean="0"/>
              <a:t>3</a:t>
            </a:r>
            <a:r>
              <a:rPr lang="ru-RU" sz="3200" dirty="0"/>
              <a:t>.</a:t>
            </a:r>
            <a:r>
              <a:rPr lang="ru-RU" sz="3200" b="1" dirty="0"/>
              <a:t> </a:t>
            </a:r>
            <a:r>
              <a:rPr lang="ru-RU" sz="3200" dirty="0" err="1"/>
              <a:t>Türkmenistanda</a:t>
            </a:r>
            <a:r>
              <a:rPr lang="ru-RU" sz="3200" dirty="0"/>
              <a:t> </a:t>
            </a:r>
            <a:r>
              <a:rPr lang="ru-RU" sz="3200" dirty="0" err="1"/>
              <a:t>demir</a:t>
            </a:r>
            <a:r>
              <a:rPr lang="ru-RU" sz="3200" dirty="0"/>
              <a:t> </a:t>
            </a:r>
            <a:r>
              <a:rPr lang="ru-RU" sz="3200" dirty="0" err="1"/>
              <a:t>ýol</a:t>
            </a:r>
            <a:r>
              <a:rPr lang="ru-RU" sz="3200" dirty="0"/>
              <a:t> </a:t>
            </a:r>
            <a:r>
              <a:rPr lang="ru-RU" sz="3200" dirty="0" err="1"/>
              <a:t>ulagy</a:t>
            </a:r>
            <a:r>
              <a:rPr lang="ru-RU" sz="3200" dirty="0"/>
              <a:t> </a:t>
            </a:r>
            <a:r>
              <a:rPr lang="ru-RU" sz="3200" dirty="0" err="1"/>
              <a:t>ösdürmek</a:t>
            </a:r>
            <a:r>
              <a:rPr lang="ru-RU" sz="3200" dirty="0"/>
              <a:t> </a:t>
            </a:r>
            <a:r>
              <a:rPr lang="en-US" sz="3200" dirty="0" smtClean="0"/>
              <a:t>   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ru-RU" sz="3200" dirty="0" err="1" smtClean="0"/>
              <a:t>meselesi</a:t>
            </a:r>
            <a:r>
              <a:rPr lang="ru-RU" sz="3200" dirty="0"/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7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505" y="248485"/>
            <a:ext cx="9601196" cy="1303867"/>
          </a:xfrm>
        </p:spPr>
        <p:txBody>
          <a:bodyPr/>
          <a:lstStyle/>
          <a:p>
            <a:r>
              <a:rPr lang="tk-TM" dirty="0" smtClean="0"/>
              <a:t>PEÝDALANYLAN  EDEBIÝATLAR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726" y="1312924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tk-TM" sz="8800" dirty="0">
                <a:latin typeface="Times New Roman" pitchFamily="18" charset="0"/>
                <a:cs typeface="Times New Roman" pitchFamily="18" charset="0"/>
              </a:rPr>
              <a:t>TDNG, köpçülikleýin habar beriş serişdeleriň maglumaty.</a:t>
            </a:r>
          </a:p>
          <a:p>
            <a:r>
              <a:rPr lang="ru-RU" sz="8800" dirty="0" smtClean="0"/>
              <a:t>20.</a:t>
            </a:r>
            <a:r>
              <a:rPr lang="ru-RU" sz="8800" dirty="0"/>
              <a:t> </a:t>
            </a:r>
            <a:r>
              <a:rPr lang="ru-RU" sz="8800" dirty="0" err="1"/>
              <a:t>Gurbanowa</a:t>
            </a:r>
            <a:r>
              <a:rPr lang="ru-RU" sz="8800" dirty="0"/>
              <a:t> E.A., </a:t>
            </a:r>
            <a:r>
              <a:rPr lang="ru-RU" sz="8800" dirty="0" err="1"/>
              <a:t>Mihtiýew</a:t>
            </a:r>
            <a:r>
              <a:rPr lang="ru-RU" sz="8800" dirty="0"/>
              <a:t> </a:t>
            </a:r>
            <a:r>
              <a:rPr lang="ru-RU" sz="8800" dirty="0" smtClean="0"/>
              <a:t>Ý.Ý. </a:t>
            </a:r>
            <a:r>
              <a:rPr lang="ru-RU" sz="8800" dirty="0" err="1" smtClean="0"/>
              <a:t>Awtomobil</a:t>
            </a:r>
            <a:r>
              <a:rPr lang="ru-RU" sz="8800" dirty="0" smtClean="0"/>
              <a:t> </a:t>
            </a:r>
            <a:r>
              <a:rPr lang="ru-RU" sz="8800" dirty="0" err="1"/>
              <a:t>ulag</a:t>
            </a:r>
            <a:r>
              <a:rPr lang="ru-RU" sz="8800" dirty="0"/>
              <a:t> </a:t>
            </a:r>
            <a:r>
              <a:rPr lang="ru-RU" sz="8800" dirty="0" err="1"/>
              <a:t>kärhananyň</a:t>
            </a:r>
            <a:r>
              <a:rPr lang="ru-RU" sz="8800" dirty="0"/>
              <a:t> </a:t>
            </a:r>
            <a:r>
              <a:rPr lang="ru-RU" sz="8800" dirty="0" err="1" smtClean="0"/>
              <a:t>ykdysadyýeti</a:t>
            </a:r>
            <a:r>
              <a:rPr lang="ru-RU" sz="8800" dirty="0" smtClean="0"/>
              <a:t>. TB</a:t>
            </a:r>
            <a:r>
              <a:rPr lang="en-US" sz="8800" dirty="0" smtClean="0"/>
              <a:t>M</a:t>
            </a:r>
            <a:r>
              <a:rPr lang="ru-RU" sz="8800" dirty="0" smtClean="0"/>
              <a:t> </a:t>
            </a:r>
            <a:r>
              <a:rPr lang="ru-RU" sz="8800" dirty="0" err="1"/>
              <a:t>tarapyndan</a:t>
            </a:r>
            <a:r>
              <a:rPr lang="ru-RU" sz="8800" dirty="0"/>
              <a:t> </a:t>
            </a:r>
            <a:r>
              <a:rPr lang="ru-RU" sz="8800" dirty="0" err="1" smtClean="0"/>
              <a:t>makullanan</a:t>
            </a:r>
            <a:r>
              <a:rPr lang="ru-RU" sz="8800" dirty="0" smtClean="0"/>
              <a:t>,- A.: </a:t>
            </a:r>
            <a:r>
              <a:rPr lang="ru-RU" sz="8800" dirty="0"/>
              <a:t>2010</a:t>
            </a:r>
            <a:r>
              <a:rPr lang="ru-RU" sz="8800" dirty="0" smtClean="0"/>
              <a:t>.</a:t>
            </a:r>
          </a:p>
          <a:p>
            <a:r>
              <a:rPr lang="ru-RU" sz="8800" dirty="0" smtClean="0"/>
              <a:t>Бычков </a:t>
            </a:r>
            <a:r>
              <a:rPr lang="ru-RU" sz="8800" dirty="0"/>
              <a:t>В. П. Экономика автомобильного предприятия. Учебник. М., 2006.</a:t>
            </a:r>
          </a:p>
          <a:p>
            <a:r>
              <a:rPr lang="ru-RU" sz="8800" dirty="0"/>
              <a:t>Под ред. Л.Б. </a:t>
            </a:r>
            <a:r>
              <a:rPr lang="ru-RU" sz="8800" dirty="0" err="1"/>
              <a:t>Миротина</a:t>
            </a:r>
            <a:r>
              <a:rPr lang="ru-RU" sz="8800" dirty="0"/>
              <a:t>. </a:t>
            </a:r>
            <a:r>
              <a:rPr lang="ru-RU" sz="8800" dirty="0" smtClean="0"/>
              <a:t>Логистика </a:t>
            </a:r>
            <a:r>
              <a:rPr lang="ru-RU" sz="8800" dirty="0"/>
              <a:t>: управление в грузовых </a:t>
            </a:r>
            <a:r>
              <a:rPr lang="ru-RU" sz="8800" dirty="0" smtClean="0"/>
              <a:t>транспортно–логистических </a:t>
            </a:r>
            <a:r>
              <a:rPr lang="ru-RU" sz="8800" dirty="0"/>
              <a:t>системах</a:t>
            </a:r>
            <a:r>
              <a:rPr lang="ru-RU" sz="8800" dirty="0" smtClean="0"/>
              <a:t>:– </a:t>
            </a:r>
            <a:r>
              <a:rPr lang="ru-RU" sz="8800" dirty="0"/>
              <a:t>М</a:t>
            </a:r>
            <a:r>
              <a:rPr lang="ru-RU" sz="8800" dirty="0" smtClean="0"/>
              <a:t>., </a:t>
            </a:r>
            <a:r>
              <a:rPr lang="ru-RU" sz="8800" dirty="0"/>
              <a:t>2002.</a:t>
            </a:r>
          </a:p>
          <a:p>
            <a:r>
              <a:rPr lang="ru-RU" sz="8800" dirty="0" smtClean="0"/>
              <a:t>Под </a:t>
            </a:r>
            <a:r>
              <a:rPr lang="ru-RU" sz="8800" dirty="0"/>
              <a:t>редакцией </a:t>
            </a:r>
            <a:r>
              <a:rPr lang="ru-RU" sz="8800" dirty="0" smtClean="0"/>
              <a:t> М.П</a:t>
            </a:r>
            <a:r>
              <a:rPr lang="ru-RU" sz="8800" dirty="0"/>
              <a:t>. Улицкой. </a:t>
            </a:r>
            <a:r>
              <a:rPr lang="ru-RU" sz="8800" dirty="0" smtClean="0"/>
              <a:t>Организация</a:t>
            </a:r>
            <a:r>
              <a:rPr lang="ru-RU" sz="8800" dirty="0"/>
              <a:t>, планирование и управление в автотранспортных </a:t>
            </a:r>
            <a:r>
              <a:rPr lang="ru-RU" sz="8800" dirty="0" smtClean="0"/>
              <a:t>предприятиях. </a:t>
            </a:r>
            <a:r>
              <a:rPr lang="ru-RU" sz="8800" dirty="0"/>
              <a:t>М</a:t>
            </a:r>
            <a:r>
              <a:rPr lang="ru-RU" sz="8800" dirty="0" smtClean="0"/>
              <a:t>.- 2004</a:t>
            </a:r>
            <a:r>
              <a:rPr lang="ru-RU" sz="8800" dirty="0"/>
              <a:t>. </a:t>
            </a:r>
            <a:endParaRPr lang="ru-RU" sz="8800" dirty="0" smtClean="0"/>
          </a:p>
          <a:p>
            <a:r>
              <a:rPr lang="ru-RU" sz="8800" dirty="0" smtClean="0"/>
              <a:t>Палагин</a:t>
            </a:r>
            <a:r>
              <a:rPr lang="ru-RU" sz="8800" dirty="0"/>
              <a:t>, Ю.И. Транспортная логистика и </a:t>
            </a:r>
            <a:r>
              <a:rPr lang="ru-RU" sz="8800" dirty="0" err="1"/>
              <a:t>мультимодальные</a:t>
            </a:r>
            <a:r>
              <a:rPr lang="ru-RU" sz="8800" dirty="0"/>
              <a:t> перевозки</a:t>
            </a:r>
            <a:r>
              <a:rPr lang="ru-RU" sz="8800" dirty="0" smtClean="0"/>
              <a:t>.– СПб.:2015.</a:t>
            </a:r>
          </a:p>
          <a:p>
            <a:r>
              <a:rPr lang="ru-RU" sz="8800" dirty="0" smtClean="0"/>
              <a:t> </a:t>
            </a:r>
            <a:r>
              <a:rPr lang="ru-RU" sz="8800" dirty="0" err="1"/>
              <a:t>Пеншин</a:t>
            </a:r>
            <a:r>
              <a:rPr lang="ru-RU" sz="8800" dirty="0"/>
              <a:t> Н.В. Государственное регулирование автотранспортной деятельности в регионе. М., 2007.</a:t>
            </a:r>
          </a:p>
          <a:p>
            <a:r>
              <a:rPr lang="ru-RU" sz="8800" dirty="0" err="1" smtClean="0"/>
              <a:t>Раздорожный</a:t>
            </a:r>
            <a:r>
              <a:rPr lang="ru-RU" sz="8800" dirty="0" smtClean="0"/>
              <a:t> </a:t>
            </a:r>
            <a:r>
              <a:rPr lang="ru-RU" sz="8800" dirty="0"/>
              <a:t>А.А. Экономика отрасли  (автомобильный </a:t>
            </a:r>
            <a:r>
              <a:rPr lang="ru-RU" sz="8800" dirty="0" smtClean="0"/>
              <a:t>транспорт). </a:t>
            </a:r>
            <a:r>
              <a:rPr lang="ru-RU" sz="8800" dirty="0"/>
              <a:t>– М.: </a:t>
            </a:r>
            <a:r>
              <a:rPr lang="ru-RU" sz="8800" dirty="0" smtClean="0"/>
              <a:t>2009</a:t>
            </a:r>
            <a:r>
              <a:rPr lang="ru-RU" sz="8800" dirty="0"/>
              <a:t>. – 316с.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702" y="682059"/>
            <a:ext cx="10940141" cy="55420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k-TM" sz="2800" dirty="0" smtClean="0"/>
              <a:t>	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ulgamynda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ru-RU" sz="2800" dirty="0"/>
              <a:t> </a:t>
            </a:r>
            <a:r>
              <a:rPr lang="ru-RU" sz="2800" dirty="0" err="1"/>
              <a:t>geçýän</a:t>
            </a:r>
            <a:r>
              <a:rPr lang="ru-RU" sz="2800" dirty="0"/>
              <a:t> </a:t>
            </a:r>
            <a:r>
              <a:rPr lang="ru-RU" sz="2800" dirty="0" err="1"/>
              <a:t>ylmy-tehniki</a:t>
            </a:r>
            <a:r>
              <a:rPr lang="ru-RU" sz="2800" dirty="0"/>
              <a:t> </a:t>
            </a:r>
            <a:r>
              <a:rPr lang="ru-RU" sz="2800" dirty="0" err="1"/>
              <a:t>ösüş</a:t>
            </a:r>
            <a:r>
              <a:rPr lang="ru-RU" sz="2800" dirty="0"/>
              <a:t> </a:t>
            </a:r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sanly</a:t>
            </a:r>
            <a:r>
              <a:rPr lang="ru-RU" sz="2800" dirty="0"/>
              <a:t> </a:t>
            </a:r>
            <a:r>
              <a:rPr lang="ru-RU" sz="2800" dirty="0" err="1"/>
              <a:t>meseleleri</a:t>
            </a:r>
            <a:r>
              <a:rPr lang="ru-RU" sz="2800" dirty="0"/>
              <a:t> </a:t>
            </a:r>
            <a:r>
              <a:rPr lang="ru-RU" sz="2800" dirty="0" err="1"/>
              <a:t>çözmekde</a:t>
            </a:r>
            <a:r>
              <a:rPr lang="ru-RU" sz="2800" dirty="0"/>
              <a:t> </a:t>
            </a:r>
            <a:r>
              <a:rPr lang="ru-RU" sz="2800" dirty="0" err="1"/>
              <a:t>kuwwatly</a:t>
            </a:r>
            <a:r>
              <a:rPr lang="ru-RU" sz="2800" dirty="0"/>
              <a:t> </a:t>
            </a:r>
            <a:r>
              <a:rPr lang="ru-RU" sz="2800" dirty="0" err="1"/>
              <a:t>serişde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ru-RU" sz="2800" dirty="0"/>
              <a:t> </a:t>
            </a:r>
            <a:r>
              <a:rPr lang="ru-RU" sz="2800" dirty="0" err="1"/>
              <a:t>durýar</a:t>
            </a:r>
            <a:r>
              <a:rPr lang="ru-RU" sz="2800" dirty="0"/>
              <a:t>. </a:t>
            </a:r>
            <a:r>
              <a:rPr lang="ru-RU" sz="2800" dirty="0" err="1"/>
              <a:t>Ol</a:t>
            </a:r>
            <a:r>
              <a:rPr lang="ru-RU" sz="2800" dirty="0"/>
              <a:t>, </a:t>
            </a:r>
            <a:r>
              <a:rPr lang="ru-RU" sz="2800" dirty="0" err="1"/>
              <a:t>esasan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,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ýollaryň</a:t>
            </a:r>
            <a:r>
              <a:rPr lang="ru-RU" sz="2800" dirty="0"/>
              <a:t> </a:t>
            </a:r>
            <a:r>
              <a:rPr lang="ru-RU" sz="2800" dirty="0" err="1"/>
              <a:t>mundan</a:t>
            </a:r>
            <a:r>
              <a:rPr lang="ru-RU" sz="2800" dirty="0"/>
              <a:t> </a:t>
            </a:r>
            <a:r>
              <a:rPr lang="ru-RU" sz="2800" dirty="0" err="1"/>
              <a:t>buýanky</a:t>
            </a:r>
            <a:r>
              <a:rPr lang="ru-RU" sz="2800" dirty="0"/>
              <a:t> </a:t>
            </a:r>
            <a:r>
              <a:rPr lang="ru-RU" sz="2800" dirty="0" err="1"/>
              <a:t>elektrikleşdirilmeginde</a:t>
            </a:r>
            <a:r>
              <a:rPr lang="ru-RU" sz="2800" dirty="0"/>
              <a:t>,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kuwwatly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häzirki</a:t>
            </a:r>
            <a:r>
              <a:rPr lang="ru-RU" sz="2800" dirty="0"/>
              <a:t> </a:t>
            </a:r>
            <a:r>
              <a:rPr lang="ru-RU" sz="2800" dirty="0" err="1" smtClean="0"/>
              <a:t>zaman</a:t>
            </a:r>
            <a:r>
              <a:rPr lang="ru-RU" sz="2800" dirty="0" smtClean="0"/>
              <a:t> </a:t>
            </a:r>
            <a:r>
              <a:rPr lang="ru-RU" sz="2800" dirty="0" err="1"/>
              <a:t>çekiji</a:t>
            </a:r>
            <a:r>
              <a:rPr lang="ru-RU" sz="2800" dirty="0"/>
              <a:t> </a:t>
            </a:r>
            <a:r>
              <a:rPr lang="ru-RU" sz="2800" dirty="0" err="1"/>
              <a:t>serişdeleriň</a:t>
            </a:r>
            <a:r>
              <a:rPr lang="ru-RU" sz="2800" dirty="0"/>
              <a:t> </a:t>
            </a:r>
            <a:r>
              <a:rPr lang="ru-RU" sz="2800" dirty="0" err="1"/>
              <a:t>ulanyşa</a:t>
            </a:r>
            <a:r>
              <a:rPr lang="ru-RU" sz="2800" dirty="0"/>
              <a:t> </a:t>
            </a:r>
            <a:r>
              <a:rPr lang="ru-RU" sz="2800" dirty="0" err="1"/>
              <a:t>girizilmeginde</a:t>
            </a:r>
            <a:r>
              <a:rPr lang="ru-RU" sz="2800" dirty="0"/>
              <a:t> </a:t>
            </a:r>
            <a:r>
              <a:rPr lang="ru-RU" sz="2800" dirty="0" err="1"/>
              <a:t>aýdyň</a:t>
            </a:r>
            <a:r>
              <a:rPr lang="ru-RU" sz="2800" dirty="0"/>
              <a:t> </a:t>
            </a:r>
            <a:r>
              <a:rPr lang="ru-RU" sz="2800" dirty="0" err="1"/>
              <a:t>ýüze</a:t>
            </a:r>
            <a:r>
              <a:rPr lang="ru-RU" sz="2800" dirty="0"/>
              <a:t> </a:t>
            </a:r>
            <a:r>
              <a:rPr lang="ru-RU" sz="2800" dirty="0" err="1"/>
              <a:t>çykýar</a:t>
            </a:r>
            <a:r>
              <a:rPr lang="ru-RU" sz="2800" dirty="0"/>
              <a:t>. </a:t>
            </a:r>
            <a:r>
              <a:rPr lang="ru-RU" sz="2800" dirty="0" err="1"/>
              <a:t>Häzirki</a:t>
            </a:r>
            <a:r>
              <a:rPr lang="ru-RU" sz="2800" dirty="0"/>
              <a:t> </a:t>
            </a:r>
            <a:r>
              <a:rPr lang="ru-RU" sz="2800" dirty="0" err="1"/>
              <a:t>wagtda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ulagynda</a:t>
            </a:r>
            <a:r>
              <a:rPr lang="ru-RU" sz="2800" dirty="0"/>
              <a:t> </a:t>
            </a:r>
            <a:r>
              <a:rPr lang="ru-RU" sz="2800" dirty="0" err="1"/>
              <a:t>daşamagyň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göwrümi</a:t>
            </a:r>
            <a:r>
              <a:rPr lang="ru-RU" sz="2800" dirty="0"/>
              <a:t> </a:t>
            </a:r>
            <a:r>
              <a:rPr lang="ru-RU" sz="2800" dirty="0" err="1"/>
              <a:t>teplowoz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elektrowoz</a:t>
            </a:r>
            <a:r>
              <a:rPr lang="ru-RU" sz="2800" dirty="0"/>
              <a:t> </a:t>
            </a:r>
            <a:r>
              <a:rPr lang="ru-RU" sz="2800" dirty="0" err="1"/>
              <a:t>arkaly</a:t>
            </a:r>
            <a:r>
              <a:rPr lang="ru-RU" sz="2800" dirty="0"/>
              <a:t> </a:t>
            </a:r>
            <a:r>
              <a:rPr lang="ru-RU" sz="2800" dirty="0" err="1"/>
              <a:t>amala</a:t>
            </a:r>
            <a:r>
              <a:rPr lang="ru-RU" sz="2800" dirty="0"/>
              <a:t> </a:t>
            </a:r>
            <a:r>
              <a:rPr lang="ru-RU" sz="2800" dirty="0" err="1"/>
              <a:t>aşyrylýar</a:t>
            </a:r>
            <a:r>
              <a:rPr lang="ru-RU" sz="2800" dirty="0"/>
              <a:t>. </a:t>
            </a:r>
            <a:r>
              <a:rPr lang="ru-RU" sz="2800" dirty="0" err="1"/>
              <a:t>Arzan</a:t>
            </a:r>
            <a:r>
              <a:rPr lang="ru-RU" sz="2800" dirty="0"/>
              <a:t> </a:t>
            </a:r>
            <a:r>
              <a:rPr lang="ru-RU" sz="2800" dirty="0" err="1"/>
              <a:t>elektroenergiýanyň</a:t>
            </a:r>
            <a:r>
              <a:rPr lang="ru-RU" sz="2800" dirty="0"/>
              <a:t> </a:t>
            </a:r>
            <a:r>
              <a:rPr lang="ru-RU" sz="2800" dirty="0" err="1"/>
              <a:t>bar</a:t>
            </a:r>
            <a:r>
              <a:rPr lang="ru-RU" sz="2800" dirty="0"/>
              <a:t> </a:t>
            </a:r>
            <a:r>
              <a:rPr lang="ru-RU" sz="2800" dirty="0" err="1"/>
              <a:t>ýerinde</a:t>
            </a:r>
            <a:r>
              <a:rPr lang="ru-RU" sz="2800" dirty="0"/>
              <a:t> </a:t>
            </a:r>
            <a:r>
              <a:rPr lang="ru-RU" sz="2800" dirty="0" err="1"/>
              <a:t>elektrowoz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akymyň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çalt</a:t>
            </a:r>
            <a:r>
              <a:rPr lang="ru-RU" sz="2800" dirty="0"/>
              <a:t> </a:t>
            </a:r>
            <a:r>
              <a:rPr lang="ru-RU" sz="2800" dirty="0" err="1"/>
              <a:t>artýan</a:t>
            </a:r>
            <a:r>
              <a:rPr lang="ru-RU" sz="2800" dirty="0"/>
              <a:t>, </a:t>
            </a:r>
            <a:r>
              <a:rPr lang="ru-RU" sz="2800" dirty="0" err="1"/>
              <a:t>kyn</a:t>
            </a:r>
            <a:r>
              <a:rPr lang="ru-RU" sz="2800" dirty="0"/>
              <a:t> </a:t>
            </a:r>
            <a:r>
              <a:rPr lang="ru-RU" sz="2800" dirty="0" err="1"/>
              <a:t>ugrynda</a:t>
            </a:r>
            <a:r>
              <a:rPr lang="ru-RU" sz="2800" dirty="0"/>
              <a:t>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netije</a:t>
            </a:r>
            <a:r>
              <a:rPr lang="ru-RU" sz="2800" dirty="0"/>
              <a:t> </a:t>
            </a:r>
            <a:r>
              <a:rPr lang="ru-RU" sz="2800" dirty="0" err="1"/>
              <a:t>berýär</a:t>
            </a:r>
            <a:r>
              <a:rPr lang="ru-RU" sz="2800" dirty="0"/>
              <a:t>. </a:t>
            </a:r>
            <a:r>
              <a:rPr lang="ru-RU" sz="2800" dirty="0" err="1"/>
              <a:t>Ýurduň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ulgamynda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häzirki</a:t>
            </a:r>
            <a:r>
              <a:rPr lang="ru-RU" sz="2800" dirty="0"/>
              <a:t> </a:t>
            </a:r>
            <a:r>
              <a:rPr lang="ru-RU" sz="2800" dirty="0" err="1"/>
              <a:t>wagtda</a:t>
            </a:r>
            <a:r>
              <a:rPr lang="ru-RU" sz="2800" dirty="0"/>
              <a:t>, </a:t>
            </a:r>
            <a:r>
              <a:rPr lang="ru-RU" sz="2800" dirty="0" err="1"/>
              <a:t>gelejekde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, </a:t>
            </a:r>
            <a:r>
              <a:rPr lang="ru-RU" sz="2800" dirty="0" err="1"/>
              <a:t>baş</a:t>
            </a:r>
            <a:r>
              <a:rPr lang="ru-RU" sz="2800" dirty="0"/>
              <a:t> </a:t>
            </a:r>
            <a:r>
              <a:rPr lang="ru-RU" sz="2800" dirty="0" err="1"/>
              <a:t>ähmiýete</a:t>
            </a:r>
            <a:r>
              <a:rPr lang="ru-RU" sz="2800" dirty="0"/>
              <a:t> </a:t>
            </a:r>
            <a:r>
              <a:rPr lang="ru-RU" sz="2800" dirty="0" err="1"/>
              <a:t>eýe</a:t>
            </a:r>
            <a:r>
              <a:rPr lang="ru-RU" sz="2800" dirty="0"/>
              <a:t> </a:t>
            </a:r>
            <a:r>
              <a:rPr lang="ru-RU" sz="2800" dirty="0" err="1"/>
              <a:t>bolmagynda</a:t>
            </a:r>
            <a:r>
              <a:rPr lang="ru-RU" sz="2800" dirty="0"/>
              <a:t> </a:t>
            </a:r>
            <a:r>
              <a:rPr lang="ru-RU" sz="2800" dirty="0" err="1"/>
              <a:t>galýar</a:t>
            </a:r>
            <a:r>
              <a:rPr lang="ru-RU" sz="2800" dirty="0"/>
              <a:t>. </a:t>
            </a:r>
            <a:r>
              <a:rPr lang="ru-RU" sz="2800" dirty="0" err="1"/>
              <a:t>Beýleki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görnüşleri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özara</a:t>
            </a:r>
            <a:r>
              <a:rPr lang="ru-RU" sz="2800" dirty="0"/>
              <a:t> </a:t>
            </a:r>
            <a:r>
              <a:rPr lang="ru-RU" sz="2800" dirty="0" err="1"/>
              <a:t>gatnaşykda</a:t>
            </a:r>
            <a:r>
              <a:rPr lang="ru-RU" sz="2800" dirty="0"/>
              <a:t> </a:t>
            </a:r>
            <a:r>
              <a:rPr lang="ru-RU" sz="2800" dirty="0" err="1"/>
              <a:t>bolmak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halk</a:t>
            </a:r>
            <a:r>
              <a:rPr lang="ru-RU" sz="2800" dirty="0"/>
              <a:t> </a:t>
            </a:r>
            <a:r>
              <a:rPr lang="ru-RU" sz="2800" dirty="0" err="1"/>
              <a:t>hojalygyň</a:t>
            </a:r>
            <a:r>
              <a:rPr lang="ru-RU" sz="2800" dirty="0"/>
              <a:t> </a:t>
            </a:r>
            <a:r>
              <a:rPr lang="ru-RU" sz="2800" dirty="0" err="1"/>
              <a:t>wajyp</a:t>
            </a:r>
            <a:r>
              <a:rPr lang="ru-RU" sz="2800" dirty="0"/>
              <a:t> </a:t>
            </a:r>
            <a:r>
              <a:rPr lang="ru-RU" sz="2800" dirty="0" err="1"/>
              <a:t>ulag-ykdysady</a:t>
            </a:r>
            <a:r>
              <a:rPr lang="ru-RU" sz="2800" dirty="0"/>
              <a:t> </a:t>
            </a:r>
            <a:r>
              <a:rPr lang="ru-RU" sz="2800" dirty="0" err="1"/>
              <a:t>gatnaşyklaryna</a:t>
            </a:r>
            <a:r>
              <a:rPr lang="ru-RU" sz="2800" dirty="0"/>
              <a:t> </a:t>
            </a:r>
            <a:r>
              <a:rPr lang="ru-RU" sz="2800" dirty="0" err="1"/>
              <a:t>hyzmat</a:t>
            </a:r>
            <a:r>
              <a:rPr lang="ru-RU" sz="2800" dirty="0"/>
              <a:t> </a:t>
            </a:r>
            <a:r>
              <a:rPr lang="ru-RU" sz="2800" dirty="0" err="1"/>
              <a:t>edýär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1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29" y="159488"/>
            <a:ext cx="11100391" cy="6443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		</a:t>
            </a:r>
            <a:r>
              <a:rPr lang="ru-RU" sz="2800" dirty="0" err="1" smtClean="0"/>
              <a:t>Demir</a:t>
            </a:r>
            <a:r>
              <a:rPr lang="ru-RU" sz="2800" dirty="0" smtClean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ýylyň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möwsüminde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 </a:t>
            </a:r>
            <a:r>
              <a:rPr lang="ru-RU" sz="2800" dirty="0" err="1"/>
              <a:t>hereketiň</a:t>
            </a:r>
            <a:r>
              <a:rPr lang="ru-RU" sz="2800" dirty="0"/>
              <a:t> </a:t>
            </a:r>
            <a:r>
              <a:rPr lang="ru-RU" sz="2800" dirty="0" err="1"/>
              <a:t>yzygiderligi</a:t>
            </a:r>
            <a:r>
              <a:rPr lang="ru-RU" sz="2800" dirty="0"/>
              <a:t>,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tizligi</a:t>
            </a:r>
            <a:r>
              <a:rPr lang="ru-RU" sz="2800" dirty="0"/>
              <a:t>,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akymy</a:t>
            </a:r>
            <a:r>
              <a:rPr lang="ru-RU" sz="2800" dirty="0"/>
              <a:t> </a:t>
            </a:r>
            <a:r>
              <a:rPr lang="ru-RU" sz="2800" dirty="0" err="1"/>
              <a:t>köpçülikleýin</a:t>
            </a:r>
            <a:r>
              <a:rPr lang="ru-RU" sz="2800" dirty="0"/>
              <a:t> </a:t>
            </a:r>
            <a:r>
              <a:rPr lang="ru-RU" sz="2800" dirty="0" err="1"/>
              <a:t>özleşdirmäge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ru-RU" sz="2800" dirty="0" err="1"/>
              <a:t>ukyby</a:t>
            </a:r>
            <a:r>
              <a:rPr lang="ru-RU" sz="2800" dirty="0"/>
              <a:t>, </a:t>
            </a:r>
            <a:r>
              <a:rPr lang="ru-RU" sz="2800" dirty="0" err="1"/>
              <a:t>daşamanyň</a:t>
            </a:r>
            <a:r>
              <a:rPr lang="ru-RU" sz="2800" dirty="0"/>
              <a:t> </a:t>
            </a:r>
            <a:r>
              <a:rPr lang="ru-RU" sz="2800" dirty="0" err="1"/>
              <a:t>özüne</a:t>
            </a:r>
            <a:r>
              <a:rPr lang="ru-RU" sz="2800" dirty="0"/>
              <a:t> </a:t>
            </a:r>
            <a:r>
              <a:rPr lang="ru-RU" sz="2800" dirty="0" err="1"/>
              <a:t>düşýän</a:t>
            </a:r>
            <a:r>
              <a:rPr lang="ru-RU" sz="2800" dirty="0"/>
              <a:t> </a:t>
            </a:r>
            <a:r>
              <a:rPr lang="ru-RU" sz="2800" dirty="0" err="1"/>
              <a:t>pes</a:t>
            </a:r>
            <a:r>
              <a:rPr lang="ru-RU" sz="2800" dirty="0"/>
              <a:t> </a:t>
            </a:r>
            <a:r>
              <a:rPr lang="ru-RU" sz="2800" dirty="0" err="1"/>
              <a:t>gymmaty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tapawutlanýar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artykmaçlyklar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etrapiçre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etrapara</a:t>
            </a:r>
            <a:r>
              <a:rPr lang="ru-RU" sz="2800" dirty="0"/>
              <a:t> </a:t>
            </a:r>
            <a:r>
              <a:rPr lang="ru-RU" sz="2800" dirty="0" err="1"/>
              <a:t>ugurda</a:t>
            </a:r>
            <a:r>
              <a:rPr lang="ru-RU" sz="2800" dirty="0"/>
              <a:t> </a:t>
            </a:r>
            <a:r>
              <a:rPr lang="ru-RU" sz="2800" dirty="0" err="1"/>
              <a:t>ýükiň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görnüşini</a:t>
            </a:r>
            <a:r>
              <a:rPr lang="ru-RU" sz="2800" dirty="0"/>
              <a:t> </a:t>
            </a:r>
            <a:r>
              <a:rPr lang="ru-RU" sz="2800" dirty="0" err="1"/>
              <a:t>daşamakda</a:t>
            </a:r>
            <a:r>
              <a:rPr lang="ru-RU" sz="2800" dirty="0"/>
              <a:t>, </a:t>
            </a:r>
            <a:r>
              <a:rPr lang="ru-RU" sz="2800" dirty="0" err="1"/>
              <a:t>şäher</a:t>
            </a:r>
            <a:r>
              <a:rPr lang="ru-RU" sz="2800" dirty="0"/>
              <a:t> </a:t>
            </a:r>
            <a:r>
              <a:rPr lang="ru-RU" sz="2800" dirty="0" err="1"/>
              <a:t>etek</a:t>
            </a:r>
            <a:r>
              <a:rPr lang="ru-RU" sz="2800" dirty="0"/>
              <a:t>, </a:t>
            </a:r>
            <a:r>
              <a:rPr lang="ru-RU" sz="2800" dirty="0" err="1"/>
              <a:t>ýerli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uzak</a:t>
            </a:r>
            <a:r>
              <a:rPr lang="ru-RU" sz="2800" dirty="0"/>
              <a:t> </a:t>
            </a:r>
            <a:r>
              <a:rPr lang="ru-RU" sz="2800" dirty="0" err="1"/>
              <a:t>aralykda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gatnatmakda</a:t>
            </a:r>
            <a:r>
              <a:rPr lang="ru-RU" sz="2800" dirty="0"/>
              <a:t> </a:t>
            </a:r>
            <a:r>
              <a:rPr lang="ru-RU" sz="2800" dirty="0" err="1"/>
              <a:t>köptaraplaýyn</a:t>
            </a:r>
            <a:r>
              <a:rPr lang="ru-RU" sz="2800" dirty="0"/>
              <a:t> </a:t>
            </a:r>
            <a:r>
              <a:rPr lang="ru-RU" sz="2800" dirty="0" err="1"/>
              <a:t>bolmagyna</a:t>
            </a:r>
            <a:r>
              <a:rPr lang="ru-RU" sz="2800" dirty="0"/>
              <a:t> </a:t>
            </a:r>
            <a:r>
              <a:rPr lang="ru-RU" sz="2800" dirty="0" err="1"/>
              <a:t>mümkinçilik</a:t>
            </a:r>
            <a:r>
              <a:rPr lang="ru-RU" sz="2800" dirty="0"/>
              <a:t> </a:t>
            </a:r>
            <a:r>
              <a:rPr lang="ru-RU" sz="2800" dirty="0" err="1"/>
              <a:t>berýär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     	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tehniki-ulanyş</a:t>
            </a:r>
            <a:r>
              <a:rPr lang="ru-RU" sz="2800" dirty="0"/>
              <a:t> </a:t>
            </a:r>
            <a:r>
              <a:rPr lang="ru-RU" sz="2800" dirty="0" err="1"/>
              <a:t>aýratynlygyna</a:t>
            </a:r>
            <a:r>
              <a:rPr lang="ru-RU" sz="2800" dirty="0"/>
              <a:t> </a:t>
            </a:r>
            <a:r>
              <a:rPr lang="ru-RU" sz="2800" dirty="0" err="1"/>
              <a:t>şu</a:t>
            </a:r>
            <a:r>
              <a:rPr lang="ru-RU" sz="2800" dirty="0"/>
              <a:t> </a:t>
            </a:r>
            <a:r>
              <a:rPr lang="ru-RU" sz="2800" dirty="0" err="1"/>
              <a:t>aşakdakylar</a:t>
            </a:r>
            <a:r>
              <a:rPr lang="ru-RU" sz="2800" dirty="0"/>
              <a:t> </a:t>
            </a:r>
            <a:r>
              <a:rPr lang="ru-RU" sz="2800" dirty="0" err="1"/>
              <a:t>degişlidir</a:t>
            </a:r>
            <a:r>
              <a:rPr lang="ru-RU" sz="2800" dirty="0"/>
              <a:t>:</a:t>
            </a:r>
          </a:p>
          <a:p>
            <a:pPr lvl="0" algn="just"/>
            <a:r>
              <a:rPr lang="ru-RU" sz="2800" dirty="0" err="1"/>
              <a:t>daşamanyň</a:t>
            </a:r>
            <a:r>
              <a:rPr lang="ru-RU" sz="2800" dirty="0"/>
              <a:t> </a:t>
            </a:r>
            <a:r>
              <a:rPr lang="ru-RU" sz="2800" dirty="0" err="1"/>
              <a:t>köpçülikleýinligi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ýolyň</a:t>
            </a:r>
            <a:r>
              <a:rPr lang="ru-RU" sz="2800" dirty="0"/>
              <a:t>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geçirijilik</a:t>
            </a:r>
            <a:r>
              <a:rPr lang="ru-RU" sz="2800" dirty="0"/>
              <a:t> </a:t>
            </a:r>
            <a:r>
              <a:rPr lang="ru-RU" sz="2800" dirty="0" err="1"/>
              <a:t>ukyby</a:t>
            </a:r>
            <a:r>
              <a:rPr lang="ru-RU" sz="2800" dirty="0"/>
              <a:t> (</a:t>
            </a:r>
            <a:r>
              <a:rPr lang="ru-RU" sz="2800" dirty="0" err="1"/>
              <a:t>ýylda</a:t>
            </a:r>
            <a:r>
              <a:rPr lang="ru-RU" sz="2800" dirty="0"/>
              <a:t> </a:t>
            </a:r>
            <a:r>
              <a:rPr lang="ru-RU" sz="2800" dirty="0" err="1"/>
              <a:t>iki</a:t>
            </a:r>
            <a:r>
              <a:rPr lang="ru-RU" sz="2800" dirty="0"/>
              <a:t> </a:t>
            </a:r>
            <a:r>
              <a:rPr lang="ru-RU" sz="2800" dirty="0" err="1"/>
              <a:t>ýolly</a:t>
            </a:r>
            <a:r>
              <a:rPr lang="ru-RU" sz="2800" dirty="0"/>
              <a:t> </a:t>
            </a:r>
            <a:r>
              <a:rPr lang="ru-RU" sz="2800" dirty="0" err="1"/>
              <a:t>ugurda</a:t>
            </a:r>
            <a:r>
              <a:rPr lang="ru-RU" sz="2800" dirty="0"/>
              <a:t> 80-90 </a:t>
            </a:r>
            <a:r>
              <a:rPr lang="ru-RU" sz="2800" dirty="0" err="1"/>
              <a:t>mln</a:t>
            </a:r>
            <a:r>
              <a:rPr lang="ru-RU" sz="2800" dirty="0"/>
              <a:t> t,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ýolly</a:t>
            </a:r>
            <a:r>
              <a:rPr lang="ru-RU" sz="2800" dirty="0"/>
              <a:t> </a:t>
            </a:r>
            <a:r>
              <a:rPr lang="ru-RU" sz="2800" dirty="0" err="1"/>
              <a:t>ugurda</a:t>
            </a:r>
            <a:r>
              <a:rPr lang="ru-RU" sz="2800" dirty="0"/>
              <a:t> 20-30 </a:t>
            </a:r>
            <a:r>
              <a:rPr lang="ru-RU" sz="2800" dirty="0" err="1"/>
              <a:t>mln</a:t>
            </a:r>
            <a:r>
              <a:rPr lang="ru-RU" sz="2800" dirty="0"/>
              <a:t> t </a:t>
            </a:r>
            <a:r>
              <a:rPr lang="ru-RU" sz="2800" dirty="0" err="1"/>
              <a:t>ýük</a:t>
            </a:r>
            <a:r>
              <a:rPr lang="ru-RU" sz="2800" dirty="0"/>
              <a:t>);</a:t>
            </a:r>
          </a:p>
          <a:p>
            <a:pPr lvl="0" algn="just"/>
            <a:r>
              <a:rPr lang="ru-RU" sz="2800" dirty="0" err="1"/>
              <a:t>köpçülikleýin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gatnatmakda</a:t>
            </a:r>
            <a:r>
              <a:rPr lang="ru-RU" sz="2800" dirty="0"/>
              <a:t>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tizlikden</a:t>
            </a:r>
            <a:r>
              <a:rPr lang="ru-RU" sz="2800" dirty="0"/>
              <a:t> </a:t>
            </a:r>
            <a:r>
              <a:rPr lang="ru-RU" sz="2800" dirty="0" err="1"/>
              <a:t>peýdalanmak</a:t>
            </a:r>
            <a:r>
              <a:rPr lang="ru-RU" sz="2800" dirty="0"/>
              <a:t> </a:t>
            </a:r>
            <a:r>
              <a:rPr lang="ru-RU" sz="2800" dirty="0" err="1"/>
              <a:t>mümkinçiligi</a:t>
            </a:r>
            <a:r>
              <a:rPr lang="ru-RU" sz="2800" dirty="0"/>
              <a:t>;</a:t>
            </a:r>
          </a:p>
          <a:p>
            <a:pPr lvl="0" algn="just"/>
            <a:r>
              <a:rPr lang="ru-RU" sz="2800" dirty="0" err="1"/>
              <a:t>ýer</a:t>
            </a:r>
            <a:r>
              <a:rPr lang="ru-RU" sz="2800" dirty="0"/>
              <a:t> </a:t>
            </a:r>
            <a:r>
              <a:rPr lang="ru-RU" sz="2800" dirty="0" err="1"/>
              <a:t>üstüniň</a:t>
            </a:r>
            <a:r>
              <a:rPr lang="ru-RU" sz="2800" dirty="0"/>
              <a:t> </a:t>
            </a:r>
            <a:r>
              <a:rPr lang="ru-RU" sz="2800" dirty="0" err="1"/>
              <a:t>islendik</a:t>
            </a:r>
            <a:r>
              <a:rPr lang="ru-RU" sz="2800" dirty="0"/>
              <a:t> </a:t>
            </a:r>
            <a:r>
              <a:rPr lang="ru-RU" sz="2800" dirty="0" err="1"/>
              <a:t>gury</a:t>
            </a:r>
            <a:r>
              <a:rPr lang="ru-RU" sz="2800" dirty="0"/>
              <a:t> </a:t>
            </a:r>
            <a:r>
              <a:rPr lang="ru-RU" sz="2800" dirty="0" err="1"/>
              <a:t>ýer</a:t>
            </a:r>
            <a:r>
              <a:rPr lang="ru-RU" sz="2800" dirty="0"/>
              <a:t> </a:t>
            </a:r>
            <a:r>
              <a:rPr lang="ru-RU" sz="2800" dirty="0" err="1"/>
              <a:t>çäginde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</a:t>
            </a:r>
            <a:r>
              <a:rPr lang="ru-RU" sz="2800" dirty="0"/>
              <a:t> </a:t>
            </a:r>
            <a:r>
              <a:rPr lang="ru-RU" sz="2800" dirty="0" err="1"/>
              <a:t>gurmak</a:t>
            </a:r>
            <a:r>
              <a:rPr lang="ru-RU" sz="2800" dirty="0"/>
              <a:t> </a:t>
            </a:r>
            <a:r>
              <a:rPr lang="ru-RU" sz="2800" dirty="0" err="1"/>
              <a:t>mümkinçiligi</a:t>
            </a:r>
            <a:r>
              <a:rPr lang="ru-RU" sz="2800" dirty="0"/>
              <a:t>;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2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688" y="307555"/>
            <a:ext cx="11079126" cy="5976287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	</a:t>
            </a:r>
            <a:r>
              <a:rPr lang="ru-RU" sz="2800" dirty="0" err="1"/>
              <a:t>ýylyň</a:t>
            </a:r>
            <a:r>
              <a:rPr lang="ru-RU" sz="2800" dirty="0"/>
              <a:t> </a:t>
            </a:r>
            <a:r>
              <a:rPr lang="ru-RU" sz="2800" dirty="0" err="1"/>
              <a:t>pasylyna</a:t>
            </a:r>
            <a:r>
              <a:rPr lang="ru-RU" sz="2800" dirty="0"/>
              <a:t>, </a:t>
            </a:r>
            <a:r>
              <a:rPr lang="ru-RU" sz="2800" dirty="0" err="1"/>
              <a:t>gije-gündizligine</a:t>
            </a:r>
            <a:r>
              <a:rPr lang="ru-RU" sz="2800" dirty="0"/>
              <a:t>, </a:t>
            </a:r>
            <a:r>
              <a:rPr lang="ru-RU" sz="2800" dirty="0" err="1"/>
              <a:t>klimatik</a:t>
            </a:r>
            <a:r>
              <a:rPr lang="ru-RU" sz="2800" dirty="0"/>
              <a:t> </a:t>
            </a:r>
            <a:r>
              <a:rPr lang="ru-RU" sz="2800" dirty="0" err="1"/>
              <a:t>şerte</a:t>
            </a:r>
            <a:r>
              <a:rPr lang="ru-RU" sz="2800" dirty="0"/>
              <a:t> </a:t>
            </a:r>
            <a:r>
              <a:rPr lang="ru-RU" sz="2800" dirty="0" err="1"/>
              <a:t>garamazdan</a:t>
            </a:r>
            <a:r>
              <a:rPr lang="ru-RU" sz="2800" dirty="0"/>
              <a:t> </a:t>
            </a:r>
            <a:r>
              <a:rPr lang="ru-RU" sz="2800" dirty="0" err="1"/>
              <a:t>daşamanyň</a:t>
            </a:r>
            <a:r>
              <a:rPr lang="ru-RU" sz="2800" dirty="0"/>
              <a:t> </a:t>
            </a:r>
            <a:r>
              <a:rPr lang="ru-RU" sz="2800" dirty="0" err="1"/>
              <a:t>yzygiderligi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iri</a:t>
            </a:r>
            <a:r>
              <a:rPr lang="ru-RU" sz="2800" dirty="0"/>
              <a:t> </a:t>
            </a:r>
            <a:r>
              <a:rPr lang="ru-RU" sz="2800" dirty="0" err="1"/>
              <a:t>kärhanalaryň</a:t>
            </a:r>
            <a:r>
              <a:rPr lang="ru-RU" sz="2800" dirty="0"/>
              <a:t> </a:t>
            </a:r>
            <a:r>
              <a:rPr lang="ru-RU" sz="2800" dirty="0" err="1"/>
              <a:t>arasynda</a:t>
            </a:r>
            <a:r>
              <a:rPr lang="ru-RU" sz="2800" dirty="0"/>
              <a:t> </a:t>
            </a:r>
            <a:r>
              <a:rPr lang="ru-RU" sz="2800" dirty="0" err="1"/>
              <a:t>göni</a:t>
            </a:r>
            <a:r>
              <a:rPr lang="ru-RU" sz="2800" dirty="0"/>
              <a:t> </a:t>
            </a:r>
            <a:r>
              <a:rPr lang="ru-RU" sz="2800" dirty="0" err="1"/>
              <a:t>gatnawy</a:t>
            </a:r>
            <a:r>
              <a:rPr lang="ru-RU" sz="2800" dirty="0"/>
              <a:t> </a:t>
            </a:r>
            <a:r>
              <a:rPr lang="ru-RU" sz="2800" dirty="0" err="1"/>
              <a:t>ýola</a:t>
            </a:r>
            <a:r>
              <a:rPr lang="ru-RU" sz="2800" dirty="0"/>
              <a:t> </a:t>
            </a:r>
            <a:r>
              <a:rPr lang="ru-RU" sz="2800" dirty="0" err="1"/>
              <a:t>goýmak</a:t>
            </a:r>
            <a:r>
              <a:rPr lang="ru-RU" sz="2800" dirty="0"/>
              <a:t> </a:t>
            </a:r>
            <a:r>
              <a:rPr lang="ru-RU" sz="2800" dirty="0" err="1"/>
              <a:t>mümkinçiligi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suw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deňeşdireniňde</a:t>
            </a:r>
            <a:r>
              <a:rPr lang="ru-RU" sz="2800" dirty="0"/>
              <a:t> </a:t>
            </a:r>
            <a:r>
              <a:rPr lang="ru-RU" sz="2800" dirty="0" err="1"/>
              <a:t>daşama</a:t>
            </a:r>
            <a:r>
              <a:rPr lang="ru-RU" sz="2800" dirty="0"/>
              <a:t> </a:t>
            </a:r>
            <a:r>
              <a:rPr lang="ru-RU" sz="2800" dirty="0" err="1"/>
              <a:t>ýoluň</a:t>
            </a:r>
            <a:r>
              <a:rPr lang="ru-RU" sz="2800" dirty="0"/>
              <a:t> 20% </a:t>
            </a:r>
            <a:r>
              <a:rPr lang="ru-RU" sz="2800" dirty="0" err="1"/>
              <a:t>gysga</a:t>
            </a:r>
            <a:r>
              <a:rPr lang="ru-RU" sz="2800" dirty="0"/>
              <a:t> </a:t>
            </a:r>
            <a:r>
              <a:rPr lang="ru-RU" sz="2800" dirty="0" err="1"/>
              <a:t>bolmagy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daşamanyň</a:t>
            </a:r>
            <a:r>
              <a:rPr lang="ru-RU" sz="2800" dirty="0"/>
              <a:t> </a:t>
            </a:r>
            <a:r>
              <a:rPr lang="ru-RU" sz="2800" dirty="0" err="1"/>
              <a:t>deňeşdirme</a:t>
            </a:r>
            <a:r>
              <a:rPr lang="ru-RU" sz="2800" dirty="0"/>
              <a:t>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bolmadyk</a:t>
            </a:r>
            <a:r>
              <a:rPr lang="ru-RU" sz="2800" dirty="0"/>
              <a:t> </a:t>
            </a:r>
            <a:r>
              <a:rPr lang="ru-RU" sz="2800" dirty="0" err="1"/>
              <a:t>özüne</a:t>
            </a:r>
            <a:r>
              <a:rPr lang="ru-RU" sz="2800" dirty="0"/>
              <a:t> </a:t>
            </a:r>
            <a:r>
              <a:rPr lang="ru-RU" sz="2800" dirty="0" err="1"/>
              <a:t>düşýän</a:t>
            </a:r>
            <a:r>
              <a:rPr lang="ru-RU" sz="2800" dirty="0"/>
              <a:t> </a:t>
            </a:r>
            <a:r>
              <a:rPr lang="ru-RU" sz="2800" dirty="0" err="1"/>
              <a:t>gymmaty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err="1" smtClean="0"/>
              <a:t>Demir</a:t>
            </a:r>
            <a:r>
              <a:rPr lang="ru-RU" sz="2800" dirty="0" smtClean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ýetmezçiligi</a:t>
            </a:r>
            <a:r>
              <a:rPr lang="ru-RU" sz="2800" dirty="0"/>
              <a:t> </a:t>
            </a:r>
            <a:r>
              <a:rPr lang="ru-RU" sz="2800" dirty="0" err="1"/>
              <a:t>hökmünde</a:t>
            </a:r>
            <a:r>
              <a:rPr lang="ru-RU" sz="2800" dirty="0"/>
              <a:t> </a:t>
            </a:r>
            <a:r>
              <a:rPr lang="ru-RU" sz="2800" dirty="0" err="1"/>
              <a:t>şu</a:t>
            </a:r>
            <a:r>
              <a:rPr lang="ru-RU" sz="2800" dirty="0"/>
              <a:t> </a:t>
            </a:r>
            <a:r>
              <a:rPr lang="ru-RU" sz="2800" dirty="0" err="1"/>
              <a:t>aşakdakylary</a:t>
            </a:r>
            <a:r>
              <a:rPr lang="ru-RU" sz="2800" dirty="0"/>
              <a:t> </a:t>
            </a:r>
            <a:r>
              <a:rPr lang="ru-RU" sz="2800" dirty="0" err="1"/>
              <a:t>görkezmek</a:t>
            </a:r>
            <a:r>
              <a:rPr lang="ru-RU" sz="2800" dirty="0"/>
              <a:t> </a:t>
            </a:r>
            <a:r>
              <a:rPr lang="ru-RU" sz="2800" dirty="0" err="1"/>
              <a:t>bolar</a:t>
            </a:r>
            <a:r>
              <a:rPr lang="ru-RU" sz="2800" dirty="0"/>
              <a:t>:</a:t>
            </a:r>
          </a:p>
          <a:p>
            <a:pPr lvl="0"/>
            <a:r>
              <a:rPr lang="ru-RU" sz="2800" dirty="0" err="1"/>
              <a:t>gurluşlaryň</a:t>
            </a:r>
            <a:r>
              <a:rPr lang="ru-RU" sz="2800" dirty="0"/>
              <a:t> </a:t>
            </a:r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maýa</a:t>
            </a:r>
            <a:r>
              <a:rPr lang="ru-RU" sz="2800" dirty="0"/>
              <a:t> </a:t>
            </a:r>
            <a:r>
              <a:rPr lang="ru-RU" sz="2800" dirty="0" err="1"/>
              <a:t>goýum</a:t>
            </a:r>
            <a:r>
              <a:rPr lang="ru-RU" sz="2800" dirty="0"/>
              <a:t> </a:t>
            </a:r>
            <a:r>
              <a:rPr lang="ru-RU" sz="2800" dirty="0" err="1"/>
              <a:t>talap</a:t>
            </a:r>
            <a:r>
              <a:rPr lang="ru-RU" sz="2800" dirty="0"/>
              <a:t> </a:t>
            </a:r>
            <a:r>
              <a:rPr lang="ru-RU" sz="2800" dirty="0" err="1"/>
              <a:t>edijiligi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metal</a:t>
            </a:r>
            <a:r>
              <a:rPr lang="ru-RU" sz="2800" dirty="0"/>
              <a:t> </a:t>
            </a:r>
            <a:r>
              <a:rPr lang="ru-RU" sz="2800" dirty="0" err="1"/>
              <a:t>talap</a:t>
            </a:r>
            <a:r>
              <a:rPr lang="ru-RU" sz="2800" dirty="0"/>
              <a:t> </a:t>
            </a:r>
            <a:r>
              <a:rPr lang="ru-RU" sz="2800" dirty="0" err="1"/>
              <a:t>edijiligi</a:t>
            </a:r>
            <a:r>
              <a:rPr lang="ru-RU" sz="2800" dirty="0"/>
              <a:t> (1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ýola</a:t>
            </a:r>
            <a:r>
              <a:rPr lang="ru-RU" sz="2800" dirty="0"/>
              <a:t> 200 t </a:t>
            </a:r>
            <a:r>
              <a:rPr lang="ru-RU" sz="2800" dirty="0" err="1"/>
              <a:t>metal</a:t>
            </a:r>
            <a:r>
              <a:rPr lang="ru-RU" sz="2800" dirty="0"/>
              <a:t> </a:t>
            </a:r>
            <a:r>
              <a:rPr lang="ru-RU" sz="2800" dirty="0" err="1"/>
              <a:t>gerek</a:t>
            </a:r>
            <a:r>
              <a:rPr lang="ru-RU" sz="2800" dirty="0"/>
              <a:t> </a:t>
            </a:r>
            <a:r>
              <a:rPr lang="ru-RU" sz="2800" dirty="0" err="1"/>
              <a:t>bolýar</a:t>
            </a:r>
            <a:r>
              <a:rPr lang="ru-RU" sz="2800" dirty="0"/>
              <a:t>);</a:t>
            </a:r>
          </a:p>
          <a:p>
            <a:pPr lvl="0"/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hyzmatyň</a:t>
            </a:r>
            <a:r>
              <a:rPr lang="ru-RU" sz="2800" dirty="0"/>
              <a:t> </a:t>
            </a:r>
            <a:r>
              <a:rPr lang="ru-RU" sz="2800" dirty="0" err="1"/>
              <a:t>hiliniň</a:t>
            </a:r>
            <a:r>
              <a:rPr lang="ru-RU" sz="2800" dirty="0"/>
              <a:t> </a:t>
            </a:r>
            <a:r>
              <a:rPr lang="ru-RU" sz="2800" dirty="0" err="1"/>
              <a:t>pes</a:t>
            </a:r>
            <a:r>
              <a:rPr lang="ru-RU" sz="2800" dirty="0"/>
              <a:t> </a:t>
            </a:r>
            <a:r>
              <a:rPr lang="ru-RU" sz="2800" dirty="0" err="1"/>
              <a:t>derejesi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turbageçiriji</a:t>
            </a:r>
            <a:r>
              <a:rPr lang="ru-RU" sz="2800" dirty="0"/>
              <a:t>, </a:t>
            </a:r>
            <a:r>
              <a:rPr lang="ru-RU" sz="2800" dirty="0" err="1"/>
              <a:t>deňiz</a:t>
            </a:r>
            <a:r>
              <a:rPr lang="ru-RU" sz="2800" dirty="0"/>
              <a:t>, </a:t>
            </a:r>
            <a:r>
              <a:rPr lang="ru-RU" sz="2800" dirty="0" err="1"/>
              <a:t>howa</a:t>
            </a:r>
            <a:r>
              <a:rPr lang="ru-RU" sz="2800" dirty="0"/>
              <a:t> </a:t>
            </a:r>
            <a:r>
              <a:rPr lang="ru-RU" sz="2800" dirty="0" err="1"/>
              <a:t>ulaglara</a:t>
            </a:r>
            <a:r>
              <a:rPr lang="ru-RU" sz="2800" dirty="0"/>
              <a:t> </a:t>
            </a:r>
            <a:r>
              <a:rPr lang="ru-RU" sz="2800" dirty="0" err="1"/>
              <a:t>seredende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zähmeti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talap</a:t>
            </a:r>
            <a:r>
              <a:rPr lang="ru-RU" sz="2800" dirty="0"/>
              <a:t> </a:t>
            </a:r>
            <a:r>
              <a:rPr lang="ru-RU" sz="2800" dirty="0" err="1"/>
              <a:t>edýänligi</a:t>
            </a:r>
            <a:r>
              <a:rPr lang="ru-RU" sz="2800" dirty="0"/>
              <a:t> (</a:t>
            </a:r>
            <a:r>
              <a:rPr lang="ru-RU" sz="2800" dirty="0" err="1"/>
              <a:t>daşamada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ýoluň</a:t>
            </a:r>
            <a:r>
              <a:rPr lang="ru-RU" sz="2800" dirty="0"/>
              <a:t> 1km-de 14 </a:t>
            </a:r>
            <a:r>
              <a:rPr lang="ru-RU" sz="2800" dirty="0" err="1"/>
              <a:t>adam</a:t>
            </a:r>
            <a:r>
              <a:rPr lang="ru-RU" sz="2800" dirty="0"/>
              <a:t> </a:t>
            </a:r>
            <a:r>
              <a:rPr lang="ru-RU" sz="2800" dirty="0" err="1"/>
              <a:t>meşgul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57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372" y="858761"/>
            <a:ext cx="10544037" cy="52807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k-TM" sz="2800" dirty="0" smtClean="0"/>
              <a:t>	</a:t>
            </a:r>
            <a:r>
              <a:rPr lang="en-US" sz="2800" dirty="0" smtClean="0"/>
              <a:t>	</a:t>
            </a:r>
            <a:r>
              <a:rPr lang="ru-RU" sz="2800" dirty="0" err="1" smtClean="0"/>
              <a:t>Demir</a:t>
            </a:r>
            <a:r>
              <a:rPr lang="ru-RU" sz="2800" dirty="0" smtClean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ýylyň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möwsüminde</a:t>
            </a:r>
            <a:r>
              <a:rPr lang="ru-RU" sz="2800" dirty="0"/>
              <a:t> </a:t>
            </a:r>
            <a:r>
              <a:rPr lang="ru-RU" sz="2800" dirty="0" err="1"/>
              <a:t>hereketiň</a:t>
            </a:r>
            <a:r>
              <a:rPr lang="ru-RU" sz="2800" dirty="0"/>
              <a:t> </a:t>
            </a:r>
            <a:r>
              <a:rPr lang="ru-RU" sz="2800" dirty="0" err="1"/>
              <a:t>yzygiderligi</a:t>
            </a:r>
            <a:r>
              <a:rPr lang="ru-RU" sz="2800" dirty="0"/>
              <a:t>,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tizlik</a:t>
            </a:r>
            <a:r>
              <a:rPr lang="ru-RU" sz="2800" dirty="0"/>
              <a:t>,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akymy</a:t>
            </a:r>
            <a:r>
              <a:rPr lang="ru-RU" sz="2800" dirty="0"/>
              <a:t> </a:t>
            </a:r>
            <a:r>
              <a:rPr lang="ru-RU" sz="2800" dirty="0" err="1"/>
              <a:t>özleşdirme</a:t>
            </a:r>
            <a:r>
              <a:rPr lang="ru-RU" sz="2800" dirty="0"/>
              <a:t> </a:t>
            </a:r>
            <a:r>
              <a:rPr lang="ru-RU" sz="2800" dirty="0" err="1"/>
              <a:t>mümkinçiligi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tapawutlanýar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artykmaçlyklar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etrapiçre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etrapara</a:t>
            </a:r>
            <a:r>
              <a:rPr lang="ru-RU" sz="2800" dirty="0"/>
              <a:t> </a:t>
            </a:r>
            <a:r>
              <a:rPr lang="ru-RU" sz="2800" dirty="0" err="1"/>
              <a:t>ugurda</a:t>
            </a:r>
            <a:r>
              <a:rPr lang="ru-RU" sz="2800" dirty="0"/>
              <a:t> </a:t>
            </a:r>
            <a:r>
              <a:rPr lang="ru-RU" sz="2800" dirty="0" err="1"/>
              <a:t>ýükiň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görnüşini</a:t>
            </a:r>
            <a:r>
              <a:rPr lang="ru-RU" sz="2800" dirty="0"/>
              <a:t> </a:t>
            </a:r>
            <a:r>
              <a:rPr lang="ru-RU" sz="2800" dirty="0" err="1"/>
              <a:t>daşamakda</a:t>
            </a:r>
            <a:r>
              <a:rPr lang="ru-RU" sz="2800" dirty="0"/>
              <a:t>, </a:t>
            </a:r>
            <a:r>
              <a:rPr lang="ru-RU" sz="2800" dirty="0" err="1"/>
              <a:t>şäher</a:t>
            </a:r>
            <a:r>
              <a:rPr lang="ru-RU" sz="2800" dirty="0"/>
              <a:t> </a:t>
            </a:r>
            <a:r>
              <a:rPr lang="ru-RU" sz="2800" dirty="0" err="1"/>
              <a:t>etek</a:t>
            </a:r>
            <a:r>
              <a:rPr lang="ru-RU" sz="2800" dirty="0"/>
              <a:t>, </a:t>
            </a:r>
            <a:r>
              <a:rPr lang="ru-RU" sz="2800" dirty="0" err="1"/>
              <a:t>ýerli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uzak</a:t>
            </a:r>
            <a:r>
              <a:rPr lang="ru-RU" sz="2800" dirty="0"/>
              <a:t> </a:t>
            </a:r>
            <a:r>
              <a:rPr lang="ru-RU" sz="2800" dirty="0" err="1"/>
              <a:t>aralykda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gatnatmakda</a:t>
            </a:r>
            <a:r>
              <a:rPr lang="ru-RU" sz="2800" dirty="0"/>
              <a:t> </a:t>
            </a:r>
            <a:r>
              <a:rPr lang="ru-RU" sz="2800" dirty="0" err="1"/>
              <a:t>ulanmaga</a:t>
            </a:r>
            <a:r>
              <a:rPr lang="ru-RU" sz="2800" dirty="0"/>
              <a:t> </a:t>
            </a:r>
            <a:r>
              <a:rPr lang="ru-RU" sz="2800" dirty="0" err="1"/>
              <a:t>mümkinçilik</a:t>
            </a:r>
            <a:r>
              <a:rPr lang="ru-RU" sz="2800" dirty="0"/>
              <a:t> </a:t>
            </a:r>
            <a:r>
              <a:rPr lang="ru-RU" sz="2800" dirty="0" err="1"/>
              <a:t>berýär</a:t>
            </a:r>
            <a:r>
              <a:rPr lang="ru-RU" sz="2800" dirty="0"/>
              <a:t>. </a:t>
            </a:r>
            <a:r>
              <a:rPr lang="ru-RU" sz="2800" dirty="0" err="1"/>
              <a:t>Uzak</a:t>
            </a:r>
            <a:r>
              <a:rPr lang="ru-RU" sz="2800" dirty="0"/>
              <a:t> (500 </a:t>
            </a:r>
            <a:r>
              <a:rPr lang="ru-RU" sz="2800" dirty="0" err="1"/>
              <a:t>km-den</a:t>
            </a:r>
            <a:r>
              <a:rPr lang="ru-RU" sz="2800" dirty="0"/>
              <a:t> </a:t>
            </a:r>
            <a:r>
              <a:rPr lang="ru-RU" sz="2800" dirty="0" err="1"/>
              <a:t>ýokary</a:t>
            </a:r>
            <a:r>
              <a:rPr lang="ru-RU" sz="2800" dirty="0"/>
              <a:t>)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orta</a:t>
            </a:r>
            <a:r>
              <a:rPr lang="ru-RU" sz="2800" dirty="0"/>
              <a:t> (100-500 </a:t>
            </a:r>
            <a:r>
              <a:rPr lang="ru-RU" sz="2800" dirty="0" err="1"/>
              <a:t>km</a:t>
            </a:r>
            <a:r>
              <a:rPr lang="ru-RU" sz="2800" dirty="0"/>
              <a:t>) </a:t>
            </a:r>
            <a:r>
              <a:rPr lang="ru-RU" sz="2800" dirty="0" err="1"/>
              <a:t>aralyga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daşamak</a:t>
            </a:r>
            <a:r>
              <a:rPr lang="ru-RU" sz="2800" dirty="0"/>
              <a:t> </a:t>
            </a:r>
            <a:r>
              <a:rPr lang="ru-RU" sz="2800" dirty="0" err="1"/>
              <a:t>esasan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üsti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amala</a:t>
            </a:r>
            <a:r>
              <a:rPr lang="ru-RU" sz="2800" dirty="0"/>
              <a:t> </a:t>
            </a:r>
            <a:r>
              <a:rPr lang="ru-RU" sz="2800" dirty="0" err="1"/>
              <a:t>aşyrylýar</a:t>
            </a:r>
            <a:r>
              <a:rPr lang="ru-RU" sz="2800" dirty="0"/>
              <a:t>.    </a:t>
            </a:r>
          </a:p>
          <a:p>
            <a:pPr marL="0" indent="0" algn="just">
              <a:buNone/>
            </a:pPr>
            <a:r>
              <a:rPr lang="ru-RU" sz="2800" dirty="0"/>
              <a:t>     	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(</a:t>
            </a:r>
            <a:r>
              <a:rPr lang="ru-RU" sz="2800" dirty="0" err="1"/>
              <a:t>deňiz</a:t>
            </a:r>
            <a:r>
              <a:rPr lang="ru-RU" sz="2800" dirty="0"/>
              <a:t> </a:t>
            </a:r>
            <a:r>
              <a:rPr lang="ru-RU" sz="2800" dirty="0" err="1"/>
              <a:t>ulagyndan</a:t>
            </a:r>
            <a:r>
              <a:rPr lang="ru-RU" sz="2800" dirty="0"/>
              <a:t> </a:t>
            </a:r>
            <a:r>
              <a:rPr lang="ru-RU" sz="2800" dirty="0" err="1"/>
              <a:t>soň</a:t>
            </a:r>
            <a:r>
              <a:rPr lang="ru-RU" sz="2800" dirty="0"/>
              <a:t>)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dolanyşygynda</a:t>
            </a:r>
            <a:r>
              <a:rPr lang="ru-RU" sz="2800" dirty="0"/>
              <a:t> (</a:t>
            </a:r>
            <a:r>
              <a:rPr lang="ru-RU" sz="2800" dirty="0" err="1"/>
              <a:t>awtomobil</a:t>
            </a:r>
            <a:r>
              <a:rPr lang="ru-RU" sz="2800" dirty="0"/>
              <a:t> </a:t>
            </a:r>
            <a:r>
              <a:rPr lang="ru-RU" sz="2800" dirty="0" err="1"/>
              <a:t>ulagyndan</a:t>
            </a:r>
            <a:r>
              <a:rPr lang="ru-RU" sz="2800" dirty="0"/>
              <a:t> </a:t>
            </a:r>
            <a:r>
              <a:rPr lang="ru-RU" sz="2800" dirty="0" err="1"/>
              <a:t>soň</a:t>
            </a:r>
            <a:r>
              <a:rPr lang="ru-RU" sz="2800" dirty="0"/>
              <a:t>) </a:t>
            </a:r>
            <a:r>
              <a:rPr lang="ru-RU" sz="2800" dirty="0" err="1"/>
              <a:t>ikinji</a:t>
            </a:r>
            <a:r>
              <a:rPr lang="ru-RU" sz="2800" dirty="0"/>
              <a:t> </a:t>
            </a:r>
            <a:r>
              <a:rPr lang="ru-RU" sz="2800" dirty="0" err="1"/>
              <a:t>orny</a:t>
            </a:r>
            <a:r>
              <a:rPr lang="ru-RU" sz="2800" dirty="0"/>
              <a:t> </a:t>
            </a:r>
            <a:r>
              <a:rPr lang="ru-RU" sz="2800" dirty="0" err="1"/>
              <a:t>eýeleýär</a:t>
            </a:r>
            <a:r>
              <a:rPr lang="ru-RU" sz="2800" dirty="0"/>
              <a:t>. </a:t>
            </a:r>
            <a:r>
              <a:rPr lang="ru-RU" sz="2800" dirty="0" err="1"/>
              <a:t>Dünýä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toruň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1,2 </a:t>
            </a:r>
            <a:r>
              <a:rPr lang="ru-RU" sz="2800" dirty="0" err="1"/>
              <a:t>mln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töweregidir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68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809" y="385864"/>
            <a:ext cx="10544965" cy="639770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 smtClean="0"/>
              <a:t>		</a:t>
            </a:r>
            <a:r>
              <a:rPr lang="ru-RU" sz="2800" dirty="0" err="1" smtClean="0"/>
              <a:t>Dünýä</a:t>
            </a:r>
            <a:r>
              <a:rPr lang="ru-RU" sz="2800" dirty="0" smtClean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toruň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1,2 </a:t>
            </a:r>
            <a:r>
              <a:rPr lang="ru-RU" sz="2800" dirty="0" err="1"/>
              <a:t>mln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töweregidir</a:t>
            </a:r>
            <a:r>
              <a:rPr lang="ru-RU" sz="2800" dirty="0"/>
              <a:t>. </a:t>
            </a:r>
            <a:r>
              <a:rPr lang="ru-RU" sz="2800" dirty="0" err="1"/>
              <a:t>Dünýäde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uzyn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tora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</a:t>
            </a:r>
            <a:r>
              <a:rPr lang="ru-RU" sz="2800" dirty="0" err="1"/>
              <a:t>meýdan-çäkli</a:t>
            </a:r>
            <a:r>
              <a:rPr lang="ru-RU" sz="2800" dirty="0"/>
              <a:t> </a:t>
            </a:r>
            <a:r>
              <a:rPr lang="ru-RU" sz="2800" dirty="0" err="1"/>
              <a:t>ýurtlar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ABŞ (240 </a:t>
            </a:r>
            <a:r>
              <a:rPr lang="ru-RU" sz="2800" dirty="0" err="1"/>
              <a:t>müň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), </a:t>
            </a:r>
            <a:r>
              <a:rPr lang="ru-RU" sz="2800" dirty="0" err="1"/>
              <a:t>Kanada</a:t>
            </a:r>
            <a:r>
              <a:rPr lang="ru-RU" sz="2800" dirty="0"/>
              <a:t> (90 </a:t>
            </a:r>
            <a:r>
              <a:rPr lang="ru-RU" sz="2800" dirty="0" err="1"/>
              <a:t>müň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), </a:t>
            </a:r>
            <a:r>
              <a:rPr lang="ru-RU" sz="2800" dirty="0" err="1"/>
              <a:t>Rossiýa</a:t>
            </a:r>
            <a:r>
              <a:rPr lang="ru-RU" sz="2800" dirty="0"/>
              <a:t> (86 </a:t>
            </a:r>
            <a:r>
              <a:rPr lang="ru-RU" sz="2800" dirty="0" err="1"/>
              <a:t>müň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), </a:t>
            </a:r>
            <a:r>
              <a:rPr lang="ru-RU" sz="2800" dirty="0" err="1"/>
              <a:t>Hindistan</a:t>
            </a:r>
            <a:r>
              <a:rPr lang="ru-RU" sz="2800" dirty="0"/>
              <a:t> (61 </a:t>
            </a:r>
            <a:r>
              <a:rPr lang="ru-RU" sz="2800" dirty="0" err="1"/>
              <a:t>müň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), </a:t>
            </a:r>
            <a:r>
              <a:rPr lang="ru-RU" sz="2800" dirty="0" err="1"/>
              <a:t>Hytaý</a:t>
            </a:r>
            <a:r>
              <a:rPr lang="ru-RU" sz="2800" dirty="0"/>
              <a:t> (53 </a:t>
            </a:r>
            <a:r>
              <a:rPr lang="ru-RU" sz="2800" dirty="0" err="1"/>
              <a:t>müň</a:t>
            </a:r>
            <a:r>
              <a:rPr lang="ru-RU" sz="2800" dirty="0"/>
              <a:t> </a:t>
            </a:r>
            <a:r>
              <a:rPr lang="ru-RU" sz="2800" dirty="0" err="1"/>
              <a:t>km</a:t>
            </a:r>
            <a:r>
              <a:rPr lang="ru-RU" sz="2800" dirty="0"/>
              <a:t>), </a:t>
            </a:r>
            <a:r>
              <a:rPr lang="ru-RU" sz="2800" dirty="0" err="1"/>
              <a:t>Germaniýa</a:t>
            </a:r>
            <a:r>
              <a:rPr lang="ru-RU" sz="2800" dirty="0"/>
              <a:t>, </a:t>
            </a:r>
            <a:r>
              <a:rPr lang="ru-RU" sz="2800" dirty="0" err="1"/>
              <a:t>Awstraliýa</a:t>
            </a:r>
            <a:r>
              <a:rPr lang="ru-RU" sz="2800" dirty="0"/>
              <a:t>, </a:t>
            </a:r>
            <a:r>
              <a:rPr lang="ru-RU" sz="2800" dirty="0" err="1"/>
              <a:t>Argentina</a:t>
            </a:r>
            <a:r>
              <a:rPr lang="ru-RU" sz="2800" dirty="0"/>
              <a:t>, </a:t>
            </a:r>
            <a:r>
              <a:rPr lang="ru-RU" sz="2800" dirty="0" err="1"/>
              <a:t>Fransiýa</a:t>
            </a:r>
            <a:r>
              <a:rPr lang="ru-RU" sz="2800" dirty="0"/>
              <a:t>, </a:t>
            </a:r>
            <a:r>
              <a:rPr lang="ru-RU" sz="2800" dirty="0" err="1"/>
              <a:t>Braziliýa</a:t>
            </a:r>
            <a:r>
              <a:rPr lang="ru-RU" sz="2800" dirty="0"/>
              <a:t> </a:t>
            </a:r>
            <a:r>
              <a:rPr lang="ru-RU" sz="2800" dirty="0" err="1"/>
              <a:t>eýedir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ýurtlaryň</a:t>
            </a:r>
            <a:r>
              <a:rPr lang="ru-RU" sz="2800" dirty="0"/>
              <a:t> </a:t>
            </a:r>
            <a:r>
              <a:rPr lang="ru-RU" sz="2800" dirty="0" err="1"/>
              <a:t>paýyna</a:t>
            </a:r>
            <a:r>
              <a:rPr lang="ru-RU" sz="2800" dirty="0"/>
              <a:t> </a:t>
            </a:r>
            <a:r>
              <a:rPr lang="ru-RU" sz="2800" dirty="0" err="1"/>
              <a:t>dünýä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ýollaryň</a:t>
            </a:r>
            <a:r>
              <a:rPr lang="ru-RU" sz="2800" dirty="0"/>
              <a:t> </a:t>
            </a:r>
            <a:r>
              <a:rPr lang="ru-RU" sz="2800" dirty="0" err="1"/>
              <a:t>ýaryndan</a:t>
            </a:r>
            <a:r>
              <a:rPr lang="ru-RU" sz="2800" dirty="0"/>
              <a:t> </a:t>
            </a:r>
            <a:r>
              <a:rPr lang="ru-RU" sz="2800" dirty="0" err="1"/>
              <a:t>gowragy</a:t>
            </a:r>
            <a:r>
              <a:rPr lang="ru-RU" sz="2800" dirty="0"/>
              <a:t> </a:t>
            </a:r>
            <a:r>
              <a:rPr lang="ru-RU" sz="2800" dirty="0" err="1"/>
              <a:t>düşýär</a:t>
            </a:r>
            <a:r>
              <a:rPr lang="ru-RU" sz="2800" dirty="0"/>
              <a:t>.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ýollaryň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gür</a:t>
            </a:r>
            <a:r>
              <a:rPr lang="ru-RU" sz="2800" dirty="0"/>
              <a:t> </a:t>
            </a:r>
            <a:r>
              <a:rPr lang="ru-RU" sz="2800" dirty="0" err="1"/>
              <a:t>tory</a:t>
            </a:r>
            <a:r>
              <a:rPr lang="ru-RU" sz="2800" dirty="0"/>
              <a:t> </a:t>
            </a:r>
            <a:r>
              <a:rPr lang="ru-RU" sz="2800" dirty="0" err="1"/>
              <a:t>Belgiýa</a:t>
            </a:r>
            <a:r>
              <a:rPr lang="ru-RU" sz="2800" dirty="0"/>
              <a:t>, </a:t>
            </a:r>
            <a:r>
              <a:rPr lang="ru-RU" sz="2800" dirty="0" err="1"/>
              <a:t>Şweýsariýa</a:t>
            </a:r>
            <a:r>
              <a:rPr lang="ru-RU" sz="2800" dirty="0"/>
              <a:t> (1000 km</a:t>
            </a:r>
            <a:r>
              <a:rPr lang="ru-RU" sz="2800" baseline="30000" dirty="0"/>
              <a:t>2 </a:t>
            </a:r>
            <a:r>
              <a:rPr lang="ru-RU" sz="2800" dirty="0"/>
              <a:t>200 </a:t>
            </a:r>
            <a:r>
              <a:rPr lang="ru-RU" sz="2800" dirty="0" err="1"/>
              <a:t>km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) </a:t>
            </a:r>
            <a:r>
              <a:rPr lang="ru-RU" sz="2800" dirty="0" err="1"/>
              <a:t>degişlidir</a:t>
            </a:r>
            <a:r>
              <a:rPr lang="ru-RU" sz="2800" dirty="0"/>
              <a:t>. </a:t>
            </a:r>
            <a:r>
              <a:rPr lang="ru-RU" sz="2800" dirty="0" err="1"/>
              <a:t>Rossiýada</a:t>
            </a:r>
            <a:r>
              <a:rPr lang="ru-RU" sz="2800" dirty="0"/>
              <a:t>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görkeziji</a:t>
            </a:r>
            <a:r>
              <a:rPr lang="ru-RU" sz="2800" dirty="0"/>
              <a:t> </a:t>
            </a:r>
            <a:r>
              <a:rPr lang="ru-RU" sz="2800" dirty="0" err="1"/>
              <a:t>her</a:t>
            </a:r>
            <a:r>
              <a:rPr lang="ru-RU" sz="2800" dirty="0"/>
              <a:t> 1000 km</a:t>
            </a:r>
            <a:r>
              <a:rPr lang="ru-RU" sz="2800" baseline="30000" dirty="0"/>
              <a:t>2</a:t>
            </a:r>
            <a:r>
              <a:rPr lang="ru-RU" sz="2800" dirty="0"/>
              <a:t>-e 5,1 </a:t>
            </a:r>
            <a:r>
              <a:rPr lang="ru-RU" sz="2800" dirty="0" err="1"/>
              <a:t>km</a:t>
            </a:r>
            <a:r>
              <a:rPr lang="ru-RU" sz="2800" dirty="0"/>
              <a:t>-e </a:t>
            </a:r>
            <a:r>
              <a:rPr lang="ru-RU" sz="2800" dirty="0" err="1"/>
              <a:t>deňdir</a:t>
            </a:r>
            <a:r>
              <a:rPr lang="ru-RU" sz="2800" dirty="0"/>
              <a:t>. </a:t>
            </a:r>
            <a:r>
              <a:rPr lang="ru-RU" sz="2800" dirty="0" err="1"/>
              <a:t>Elektrikleşdirilen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ýollaryň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</a:t>
            </a:r>
            <a:r>
              <a:rPr lang="ru-RU" sz="2800" dirty="0" err="1"/>
              <a:t>boýunça</a:t>
            </a:r>
            <a:r>
              <a:rPr lang="ru-RU" sz="2800" dirty="0"/>
              <a:t> </a:t>
            </a:r>
            <a:r>
              <a:rPr lang="ru-RU" sz="2800" dirty="0" err="1"/>
              <a:t>Rossiýa</a:t>
            </a:r>
            <a:r>
              <a:rPr lang="ru-RU" sz="2800" dirty="0"/>
              <a:t> (47%), </a:t>
            </a:r>
            <a:r>
              <a:rPr lang="ru-RU" sz="2800" dirty="0" err="1"/>
              <a:t>Germaniýa</a:t>
            </a:r>
            <a:r>
              <a:rPr lang="ru-RU" sz="2800" dirty="0"/>
              <a:t>, </a:t>
            </a:r>
            <a:r>
              <a:rPr lang="ru-RU" sz="2800" dirty="0" err="1"/>
              <a:t>Fransiýa</a:t>
            </a:r>
            <a:r>
              <a:rPr lang="ru-RU" sz="2800" dirty="0"/>
              <a:t>, </a:t>
            </a:r>
            <a:r>
              <a:rPr lang="ru-RU" sz="2800" dirty="0" err="1"/>
              <a:t>Hindistan</a:t>
            </a:r>
            <a:r>
              <a:rPr lang="ru-RU" sz="2800" dirty="0"/>
              <a:t>, </a:t>
            </a:r>
            <a:r>
              <a:rPr lang="ru-RU" sz="2800" dirty="0" err="1"/>
              <a:t>Hytaý</a:t>
            </a:r>
            <a:r>
              <a:rPr lang="ru-RU" sz="2800" dirty="0"/>
              <a:t> </a:t>
            </a:r>
            <a:r>
              <a:rPr lang="ru-RU" sz="2800" dirty="0" err="1"/>
              <a:t>öňdedir</a:t>
            </a:r>
            <a:r>
              <a:rPr lang="ru-RU" sz="2800" dirty="0"/>
              <a:t>. ABŞ-ň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ýollarynda</a:t>
            </a:r>
            <a:r>
              <a:rPr lang="ru-RU" sz="2800" dirty="0"/>
              <a:t> </a:t>
            </a:r>
            <a:r>
              <a:rPr lang="ru-RU" sz="2800" dirty="0" err="1"/>
              <a:t>işiň</a:t>
            </a:r>
            <a:r>
              <a:rPr lang="ru-RU" sz="2800" dirty="0"/>
              <a:t> 90 %-</a:t>
            </a:r>
            <a:r>
              <a:rPr lang="ru-RU" sz="2800" dirty="0" err="1"/>
              <a:t>ni</a:t>
            </a:r>
            <a:r>
              <a:rPr lang="ru-RU" sz="2800" dirty="0"/>
              <a:t> </a:t>
            </a:r>
            <a:r>
              <a:rPr lang="ru-RU" sz="2800" dirty="0" err="1"/>
              <a:t>teplowoz</a:t>
            </a:r>
            <a:r>
              <a:rPr lang="ru-RU" sz="2800" dirty="0"/>
              <a:t> </a:t>
            </a:r>
            <a:r>
              <a:rPr lang="ru-RU" sz="2800" dirty="0" err="1"/>
              <a:t>amal</a:t>
            </a:r>
            <a:r>
              <a:rPr lang="ru-RU" sz="2800" dirty="0"/>
              <a:t> </a:t>
            </a:r>
            <a:r>
              <a:rPr lang="ru-RU" sz="2800" dirty="0" err="1"/>
              <a:t>edýär</a:t>
            </a:r>
            <a:r>
              <a:rPr lang="ru-RU" sz="2800" dirty="0"/>
              <a:t>. </a:t>
            </a:r>
            <a:r>
              <a:rPr lang="ru-RU" sz="2800" dirty="0" err="1"/>
              <a:t>Ýaponiýada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G.b</a:t>
            </a:r>
            <a:r>
              <a:rPr lang="ru-RU" sz="2800" dirty="0"/>
              <a:t>. </a:t>
            </a:r>
            <a:r>
              <a:rPr lang="ru-RU" sz="2800" dirty="0" err="1"/>
              <a:t>Ýewropa</a:t>
            </a:r>
            <a:r>
              <a:rPr lang="ru-RU" sz="2800" dirty="0"/>
              <a:t> </a:t>
            </a:r>
            <a:r>
              <a:rPr lang="ru-RU" sz="2800" dirty="0" err="1"/>
              <a:t>ýurtlarynda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ýollarda</a:t>
            </a:r>
            <a:r>
              <a:rPr lang="ru-RU" sz="2800" dirty="0"/>
              <a:t> </a:t>
            </a:r>
            <a:r>
              <a:rPr lang="ru-RU" sz="2800" dirty="0" err="1"/>
              <a:t>elektrik</a:t>
            </a:r>
            <a:r>
              <a:rPr lang="ru-RU" sz="2800" dirty="0"/>
              <a:t> </a:t>
            </a:r>
            <a:r>
              <a:rPr lang="ru-RU" sz="2800" dirty="0" err="1"/>
              <a:t>çekijileriň</a:t>
            </a:r>
            <a:r>
              <a:rPr lang="ru-RU" sz="2800" dirty="0"/>
              <a:t> </a:t>
            </a:r>
            <a:r>
              <a:rPr lang="ru-RU" sz="2800" dirty="0" err="1"/>
              <a:t>paýy</a:t>
            </a:r>
            <a:r>
              <a:rPr lang="ru-RU" sz="2800" dirty="0"/>
              <a:t> </a:t>
            </a:r>
            <a:r>
              <a:rPr lang="ru-RU" sz="2800" dirty="0" err="1"/>
              <a:t>takmynan</a:t>
            </a:r>
            <a:r>
              <a:rPr lang="ru-RU" sz="2800" dirty="0"/>
              <a:t> 50 %-e </a:t>
            </a:r>
            <a:r>
              <a:rPr lang="ru-RU" sz="2800" dirty="0" err="1"/>
              <a:t>deňdir</a:t>
            </a:r>
            <a:r>
              <a:rPr lang="ru-RU" sz="2800" dirty="0"/>
              <a:t> (</a:t>
            </a:r>
            <a:r>
              <a:rPr lang="ru-RU" sz="2800" dirty="0" err="1"/>
              <a:t>Şweýsariýada</a:t>
            </a:r>
            <a:r>
              <a:rPr lang="ru-RU" sz="2800" dirty="0"/>
              <a:t> 100 %, </a:t>
            </a:r>
            <a:r>
              <a:rPr lang="ru-RU" sz="2800" dirty="0" err="1"/>
              <a:t>Şwesiýada</a:t>
            </a:r>
            <a:r>
              <a:rPr lang="ru-RU" sz="2800" dirty="0"/>
              <a:t> – 65 %, </a:t>
            </a:r>
            <a:r>
              <a:rPr lang="ru-RU" sz="2800" dirty="0" err="1"/>
              <a:t>Italiýada</a:t>
            </a:r>
            <a:r>
              <a:rPr lang="ru-RU" sz="2800" dirty="0"/>
              <a:t>, </a:t>
            </a:r>
            <a:r>
              <a:rPr lang="ru-RU" sz="2800" dirty="0" err="1"/>
              <a:t>Awstriýada</a:t>
            </a:r>
            <a:r>
              <a:rPr lang="ru-RU" sz="2800" dirty="0"/>
              <a:t>, </a:t>
            </a:r>
            <a:r>
              <a:rPr lang="ru-RU" sz="2800" dirty="0" err="1"/>
              <a:t>Fransiýada</a:t>
            </a:r>
            <a:r>
              <a:rPr lang="ru-RU" sz="2800" dirty="0"/>
              <a:t>, </a:t>
            </a:r>
            <a:r>
              <a:rPr lang="ru-RU" sz="2800" dirty="0" err="1"/>
              <a:t>Ispaniýada</a:t>
            </a:r>
            <a:r>
              <a:rPr lang="ru-RU" sz="2800" dirty="0"/>
              <a:t> - 30 %). </a:t>
            </a:r>
            <a:r>
              <a:rPr lang="ru-RU" sz="2800" dirty="0" err="1"/>
              <a:t>D.g</a:t>
            </a:r>
            <a:r>
              <a:rPr lang="ru-RU" sz="2800" dirty="0"/>
              <a:t>. </a:t>
            </a:r>
            <a:r>
              <a:rPr lang="ru-RU" sz="2800" dirty="0" err="1"/>
              <a:t>Amerika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G.b</a:t>
            </a:r>
            <a:r>
              <a:rPr lang="ru-RU" sz="2800" dirty="0"/>
              <a:t>. </a:t>
            </a:r>
            <a:r>
              <a:rPr lang="ru-RU" sz="2800" dirty="0" err="1"/>
              <a:t>Ýewropa</a:t>
            </a:r>
            <a:r>
              <a:rPr lang="ru-RU" sz="2800" dirty="0"/>
              <a:t> </a:t>
            </a:r>
            <a:r>
              <a:rPr lang="ru-RU" sz="2800" dirty="0" err="1"/>
              <a:t>ýurtlary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gowy</a:t>
            </a:r>
            <a:r>
              <a:rPr lang="ru-RU" sz="2800" dirty="0"/>
              <a:t> </a:t>
            </a:r>
            <a:r>
              <a:rPr lang="ru-RU" sz="2800" dirty="0" err="1"/>
              <a:t>üpjündir</a:t>
            </a:r>
            <a:r>
              <a:rPr lang="ru-RU" sz="2800" dirty="0"/>
              <a:t>, </a:t>
            </a:r>
            <a:r>
              <a:rPr lang="ru-RU" sz="2800" dirty="0" err="1"/>
              <a:t>Afrikanyň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Aziýanyň</a:t>
            </a:r>
            <a:r>
              <a:rPr lang="ru-RU" sz="2800" dirty="0"/>
              <a:t> </a:t>
            </a:r>
            <a:r>
              <a:rPr lang="ru-RU" sz="2800" dirty="0" err="1"/>
              <a:t>käbir</a:t>
            </a:r>
            <a:r>
              <a:rPr lang="ru-RU" sz="2800" dirty="0"/>
              <a:t> </a:t>
            </a:r>
            <a:r>
              <a:rPr lang="ru-RU" sz="2800" dirty="0" err="1"/>
              <a:t>ýurtlarynda</a:t>
            </a:r>
            <a:r>
              <a:rPr lang="ru-RU" sz="2800" dirty="0"/>
              <a:t> </a:t>
            </a:r>
            <a:r>
              <a:rPr lang="ru-RU" sz="2800" dirty="0" err="1"/>
              <a:t>bolsa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 </a:t>
            </a:r>
            <a:r>
              <a:rPr lang="ru-RU" sz="2800" dirty="0" err="1"/>
              <a:t>entegem</a:t>
            </a:r>
            <a:r>
              <a:rPr lang="ru-RU" sz="2800" dirty="0"/>
              <a:t> </a:t>
            </a:r>
            <a:r>
              <a:rPr lang="ru-RU" sz="2800" dirty="0" err="1"/>
              <a:t>ýokdur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15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879" y="446567"/>
            <a:ext cx="10469609" cy="64114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</a:t>
            </a:r>
            <a:r>
              <a:rPr lang="ru-RU" sz="2800" dirty="0" smtClean="0"/>
              <a:t>	</a:t>
            </a:r>
            <a:r>
              <a:rPr lang="ru-RU" sz="2800" dirty="0"/>
              <a:t>	</a:t>
            </a:r>
            <a:r>
              <a:rPr lang="ru-RU" sz="2800" dirty="0" err="1"/>
              <a:t>Dünýä</a:t>
            </a:r>
            <a:r>
              <a:rPr lang="ru-RU" sz="2800" dirty="0"/>
              <a:t> </a:t>
            </a:r>
            <a:r>
              <a:rPr lang="ru-RU" sz="2800" dirty="0" err="1"/>
              <a:t>ýurtlary</a:t>
            </a:r>
            <a:r>
              <a:rPr lang="ru-RU" sz="2800" dirty="0"/>
              <a:t>, </a:t>
            </a:r>
            <a:r>
              <a:rPr lang="ru-RU" sz="2800" dirty="0" err="1"/>
              <a:t>sebitleri</a:t>
            </a:r>
            <a:r>
              <a:rPr lang="ru-RU" sz="2800" dirty="0"/>
              <a:t> </a:t>
            </a:r>
            <a:r>
              <a:rPr lang="ru-RU" sz="2800" dirty="0" err="1"/>
              <a:t>boýunça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ösüş</a:t>
            </a:r>
            <a:r>
              <a:rPr lang="ru-RU" sz="2800" dirty="0"/>
              <a:t> </a:t>
            </a:r>
            <a:r>
              <a:rPr lang="ru-RU" sz="2800" dirty="0" err="1"/>
              <a:t>derejesi</a:t>
            </a:r>
            <a:r>
              <a:rPr lang="ru-RU" sz="2800" dirty="0"/>
              <a:t> </a:t>
            </a:r>
            <a:r>
              <a:rPr lang="ru-RU" sz="2800" dirty="0" err="1"/>
              <a:t>meňzeş</a:t>
            </a:r>
            <a:r>
              <a:rPr lang="ru-RU" sz="2800" dirty="0"/>
              <a:t> </a:t>
            </a:r>
            <a:r>
              <a:rPr lang="ru-RU" sz="2800" dirty="0" err="1"/>
              <a:t>däldir</a:t>
            </a:r>
            <a:r>
              <a:rPr lang="ru-RU" sz="2800" dirty="0"/>
              <a:t>. </a:t>
            </a:r>
            <a:r>
              <a:rPr lang="ru-RU" sz="2800" dirty="0" err="1"/>
              <a:t>Dünýä</a:t>
            </a:r>
            <a:r>
              <a:rPr lang="ru-RU" sz="2800" dirty="0"/>
              <a:t> </a:t>
            </a:r>
            <a:r>
              <a:rPr lang="ru-RU" sz="2800" dirty="0" err="1"/>
              <a:t>boýunça</a:t>
            </a:r>
            <a:r>
              <a:rPr lang="ru-RU" sz="2800" dirty="0"/>
              <a:t>, </a:t>
            </a:r>
            <a:r>
              <a:rPr lang="ru-RU" sz="2800" dirty="0" err="1"/>
              <a:t>esasan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 </a:t>
            </a:r>
            <a:r>
              <a:rPr lang="ru-RU" sz="2800" dirty="0" err="1"/>
              <a:t>ösen</a:t>
            </a:r>
            <a:r>
              <a:rPr lang="ru-RU" sz="2800" dirty="0"/>
              <a:t> </a:t>
            </a:r>
            <a:r>
              <a:rPr lang="ru-RU" sz="2800" dirty="0" err="1"/>
              <a:t>ýurtlarda</a:t>
            </a:r>
            <a:r>
              <a:rPr lang="ru-RU" sz="2800" dirty="0"/>
              <a:t>,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toruň</a:t>
            </a:r>
            <a:r>
              <a:rPr lang="ru-RU" sz="2800" dirty="0"/>
              <a:t> </a:t>
            </a:r>
            <a:r>
              <a:rPr lang="ru-RU" sz="2800" dirty="0" err="1"/>
              <a:t>uzynlygy</a:t>
            </a:r>
            <a:r>
              <a:rPr lang="ru-RU" sz="2800" dirty="0"/>
              <a:t> </a:t>
            </a:r>
            <a:r>
              <a:rPr lang="ru-RU" sz="2800" dirty="0" err="1"/>
              <a:t>kemelýär</a:t>
            </a:r>
            <a:r>
              <a:rPr lang="ru-RU" sz="2800" dirty="0"/>
              <a:t>.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 </a:t>
            </a:r>
            <a:r>
              <a:rPr lang="ru-RU" sz="2800" dirty="0" err="1"/>
              <a:t>ösýän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meýdan-çägi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(</a:t>
            </a:r>
            <a:r>
              <a:rPr lang="en-US" sz="2800" dirty="0"/>
              <a:t>R</a:t>
            </a:r>
            <a:r>
              <a:rPr lang="ru-RU" sz="2800" dirty="0" err="1"/>
              <a:t>ossiýa</a:t>
            </a:r>
            <a:r>
              <a:rPr lang="ru-RU" sz="2800" dirty="0"/>
              <a:t>, HHR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beýl</a:t>
            </a:r>
            <a:r>
              <a:rPr lang="ru-RU" sz="2800" dirty="0"/>
              <a:t>.) </a:t>
            </a:r>
            <a:r>
              <a:rPr lang="ru-RU" sz="2800" dirty="0" err="1"/>
              <a:t>ýurtlarda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</a:t>
            </a:r>
            <a:r>
              <a:rPr lang="ru-RU" sz="2800" dirty="0" err="1"/>
              <a:t>depginde</a:t>
            </a:r>
            <a:r>
              <a:rPr lang="ru-RU" sz="2800" dirty="0"/>
              <a:t> </a:t>
            </a:r>
            <a:r>
              <a:rPr lang="ru-RU" sz="2800" dirty="0" err="1"/>
              <a:t>gurulýar</a:t>
            </a:r>
            <a:r>
              <a:rPr lang="ru-RU" sz="2800" dirty="0"/>
              <a:t>.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daşamakda</a:t>
            </a:r>
            <a:r>
              <a:rPr lang="ru-RU" sz="2800" dirty="0"/>
              <a:t> ABŞ, </a:t>
            </a:r>
            <a:r>
              <a:rPr lang="ru-RU" sz="2800" dirty="0" err="1"/>
              <a:t>Kanada</a:t>
            </a:r>
            <a:r>
              <a:rPr lang="ru-RU" sz="2800" dirty="0"/>
              <a:t> </a:t>
            </a:r>
            <a:r>
              <a:rPr lang="ru-RU" sz="2800" dirty="0" err="1"/>
              <a:t>ýaly</a:t>
            </a:r>
            <a:r>
              <a:rPr lang="ru-RU" sz="2800" dirty="0"/>
              <a:t> </a:t>
            </a:r>
            <a:r>
              <a:rPr lang="ru-RU" sz="2800" dirty="0" err="1"/>
              <a:t>ýurtlarda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awtomobil</a:t>
            </a:r>
            <a:r>
              <a:rPr lang="ru-RU" sz="2800" dirty="0"/>
              <a:t> </a:t>
            </a:r>
            <a:r>
              <a:rPr lang="ru-RU" sz="2800" dirty="0" err="1"/>
              <a:t>ulaglaryň</a:t>
            </a:r>
            <a:r>
              <a:rPr lang="ru-RU" sz="2800" dirty="0"/>
              <a:t> </a:t>
            </a:r>
            <a:r>
              <a:rPr lang="ru-RU" sz="2800" dirty="0" err="1"/>
              <a:t>paýy</a:t>
            </a:r>
            <a:r>
              <a:rPr lang="ru-RU" sz="2800" dirty="0"/>
              <a:t> </a:t>
            </a:r>
            <a:r>
              <a:rPr lang="ru-RU" sz="2800" dirty="0" err="1"/>
              <a:t>deňleşdi</a:t>
            </a:r>
            <a:r>
              <a:rPr lang="ru-RU" sz="2800" dirty="0"/>
              <a:t>, </a:t>
            </a:r>
            <a:r>
              <a:rPr lang="ru-RU" sz="2800" dirty="0" err="1"/>
              <a:t>G.d</a:t>
            </a:r>
            <a:r>
              <a:rPr lang="ru-RU" sz="2800" dirty="0"/>
              <a:t>. </a:t>
            </a:r>
            <a:r>
              <a:rPr lang="ru-RU" sz="2800" dirty="0" err="1"/>
              <a:t>Ýewropa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GDA </a:t>
            </a:r>
            <a:r>
              <a:rPr lang="ru-RU" sz="2800" dirty="0" err="1"/>
              <a:t>ýurtlarynda</a:t>
            </a:r>
            <a:r>
              <a:rPr lang="ru-RU" sz="2800" dirty="0"/>
              <a:t> </a:t>
            </a:r>
            <a:r>
              <a:rPr lang="ru-RU" sz="2800" dirty="0" err="1"/>
              <a:t>bolsa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ulagyň</a:t>
            </a:r>
            <a:r>
              <a:rPr lang="ru-RU" sz="2800" dirty="0"/>
              <a:t> </a:t>
            </a:r>
            <a:r>
              <a:rPr lang="ru-RU" sz="2800" dirty="0" err="1"/>
              <a:t>paýy</a:t>
            </a:r>
            <a:r>
              <a:rPr lang="ru-RU" sz="2800" dirty="0"/>
              <a:t> </a:t>
            </a:r>
            <a:r>
              <a:rPr lang="ru-RU" sz="2800" dirty="0" err="1"/>
              <a:t>entegem</a:t>
            </a:r>
            <a:r>
              <a:rPr lang="ru-RU" sz="2800" dirty="0"/>
              <a:t> </a:t>
            </a:r>
            <a:r>
              <a:rPr lang="ru-RU" sz="2800" dirty="0" err="1"/>
              <a:t>ýokarydyr</a:t>
            </a:r>
            <a:r>
              <a:rPr lang="ru-RU" sz="2800" dirty="0"/>
              <a:t>.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 </a:t>
            </a:r>
            <a:r>
              <a:rPr lang="ru-RU" sz="2800" dirty="0" err="1"/>
              <a:t>dünýäniň</a:t>
            </a:r>
            <a:r>
              <a:rPr lang="ru-RU" sz="2800" dirty="0"/>
              <a:t> </a:t>
            </a:r>
            <a:r>
              <a:rPr lang="ru-RU" sz="2800" dirty="0" err="1"/>
              <a:t>dürli</a:t>
            </a:r>
            <a:r>
              <a:rPr lang="ru-RU" sz="2800" dirty="0"/>
              <a:t> </a:t>
            </a:r>
            <a:r>
              <a:rPr lang="ru-RU" sz="2800" dirty="0" err="1"/>
              <a:t>ýurtlarynda</a:t>
            </a:r>
            <a:r>
              <a:rPr lang="ru-RU" sz="2800" dirty="0"/>
              <a:t> </a:t>
            </a:r>
            <a:r>
              <a:rPr lang="ru-RU" sz="2800" dirty="0" err="1"/>
              <a:t>tigirleriñ</a:t>
            </a:r>
            <a:r>
              <a:rPr lang="ru-RU" sz="2800" dirty="0"/>
              <a:t> </a:t>
            </a:r>
            <a:r>
              <a:rPr lang="ru-RU" sz="2800" dirty="0" err="1"/>
              <a:t>arasyndaky</a:t>
            </a:r>
            <a:r>
              <a:rPr lang="ru-RU" sz="2800" dirty="0"/>
              <a:t> </a:t>
            </a:r>
            <a:r>
              <a:rPr lang="ru-RU" sz="2800" dirty="0" err="1"/>
              <a:t>giñlige</a:t>
            </a:r>
            <a:r>
              <a:rPr lang="ru-RU" sz="2800" dirty="0"/>
              <a:t> </a:t>
            </a:r>
            <a:r>
              <a:rPr lang="ru-RU" sz="2800" dirty="0" err="1"/>
              <a:t>görä</a:t>
            </a:r>
            <a:r>
              <a:rPr lang="ru-RU" sz="2800" dirty="0"/>
              <a:t> </a:t>
            </a:r>
            <a:r>
              <a:rPr lang="ru-RU" sz="2800" dirty="0" err="1"/>
              <a:t>tapawutlanýar</a:t>
            </a:r>
            <a:r>
              <a:rPr lang="ru-RU" sz="2800" dirty="0"/>
              <a:t>. </a:t>
            </a:r>
            <a:r>
              <a:rPr lang="ru-RU" sz="2800" dirty="0" err="1"/>
              <a:t>Relsleriñ</a:t>
            </a:r>
            <a:r>
              <a:rPr lang="ru-RU" sz="2800" dirty="0"/>
              <a:t> </a:t>
            </a:r>
            <a:r>
              <a:rPr lang="ru-RU" sz="2800" dirty="0" err="1"/>
              <a:t>içki</a:t>
            </a:r>
            <a:r>
              <a:rPr lang="ru-RU" sz="2800" dirty="0"/>
              <a:t> </a:t>
            </a:r>
            <a:r>
              <a:rPr lang="ru-RU" sz="2800" dirty="0" err="1"/>
              <a:t>gyranlarynyñ</a:t>
            </a:r>
            <a:r>
              <a:rPr lang="ru-RU" sz="2800" dirty="0"/>
              <a:t> </a:t>
            </a:r>
            <a:r>
              <a:rPr lang="ru-RU" sz="2800" dirty="0" err="1"/>
              <a:t>arasy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hasaplanýan</a:t>
            </a:r>
            <a:r>
              <a:rPr lang="ru-RU" sz="2800" dirty="0"/>
              <a:t> </a:t>
            </a:r>
            <a:r>
              <a:rPr lang="ru-RU" sz="2800" dirty="0" err="1"/>
              <a:t>tigirleriñ</a:t>
            </a:r>
            <a:r>
              <a:rPr lang="ru-RU" sz="2800" dirty="0"/>
              <a:t> </a:t>
            </a:r>
            <a:r>
              <a:rPr lang="ru-RU" sz="2800" dirty="0" err="1"/>
              <a:t>giñligi</a:t>
            </a:r>
            <a:r>
              <a:rPr lang="ru-RU" sz="2800" dirty="0"/>
              <a:t> GDA </a:t>
            </a:r>
            <a:r>
              <a:rPr lang="ru-RU" sz="2800" dirty="0" err="1"/>
              <a:t>ýurtlarynda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Finlýandiýada</a:t>
            </a:r>
            <a:r>
              <a:rPr lang="ru-RU" sz="2800" dirty="0"/>
              <a:t> 1520 </a:t>
            </a:r>
            <a:r>
              <a:rPr lang="ru-RU" sz="2800" dirty="0" err="1"/>
              <a:t>mm</a:t>
            </a:r>
            <a:r>
              <a:rPr lang="ru-RU" sz="2800" dirty="0"/>
              <a:t>, </a:t>
            </a:r>
            <a:r>
              <a:rPr lang="ru-RU" sz="2800" dirty="0" err="1"/>
              <a:t>Ýewropa</a:t>
            </a:r>
            <a:r>
              <a:rPr lang="ru-RU" sz="2800" dirty="0"/>
              <a:t> </a:t>
            </a:r>
            <a:r>
              <a:rPr lang="ru-RU" sz="2800" dirty="0" err="1"/>
              <a:t>ýurtlarynda</a:t>
            </a:r>
            <a:r>
              <a:rPr lang="ru-RU" sz="2800" dirty="0"/>
              <a:t>, </a:t>
            </a:r>
            <a:r>
              <a:rPr lang="ru-RU" sz="2800" dirty="0" err="1"/>
              <a:t>şeýle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, </a:t>
            </a:r>
            <a:r>
              <a:rPr lang="ru-RU" sz="2800" dirty="0" err="1"/>
              <a:t>Kanadada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ABŞ-</a:t>
            </a:r>
            <a:r>
              <a:rPr lang="ru-RU" sz="2800" dirty="0" err="1"/>
              <a:t>da</a:t>
            </a:r>
            <a:r>
              <a:rPr lang="ru-RU" sz="2800" dirty="0"/>
              <a:t> 1435 </a:t>
            </a:r>
            <a:r>
              <a:rPr lang="ru-RU" sz="2800" dirty="0" err="1"/>
              <a:t>mm</a:t>
            </a:r>
            <a:r>
              <a:rPr lang="ru-RU" sz="2800" dirty="0"/>
              <a:t>, </a:t>
            </a:r>
            <a:r>
              <a:rPr lang="ru-RU" sz="2800" dirty="0" err="1"/>
              <a:t>Günorta</a:t>
            </a:r>
            <a:r>
              <a:rPr lang="ru-RU" sz="2800" dirty="0"/>
              <a:t> </a:t>
            </a:r>
            <a:r>
              <a:rPr lang="ru-RU" sz="2800" dirty="0" err="1"/>
              <a:t>Amerikanyñ</a:t>
            </a:r>
            <a:r>
              <a:rPr lang="ru-RU" sz="2800" dirty="0"/>
              <a:t> </a:t>
            </a:r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ýurtlarynda</a:t>
            </a:r>
            <a:r>
              <a:rPr lang="ru-RU" sz="2800" dirty="0"/>
              <a:t>, </a:t>
            </a:r>
            <a:r>
              <a:rPr lang="ru-RU" sz="2800" dirty="0" err="1"/>
              <a:t>Hindistanda</a:t>
            </a:r>
            <a:r>
              <a:rPr lang="ru-RU" sz="2800" dirty="0"/>
              <a:t>, </a:t>
            </a:r>
            <a:r>
              <a:rPr lang="ru-RU" sz="2800" dirty="0" err="1"/>
              <a:t>Ispaniýada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Portugaliýada</a:t>
            </a:r>
            <a:r>
              <a:rPr lang="ru-RU" sz="2800" dirty="0"/>
              <a:t> 1600, 1667 </a:t>
            </a:r>
            <a:r>
              <a:rPr lang="ru-RU" sz="2800" dirty="0" err="1"/>
              <a:t>we</a:t>
            </a:r>
            <a:r>
              <a:rPr lang="ru-RU" sz="2800" dirty="0"/>
              <a:t> 1676 </a:t>
            </a:r>
            <a:r>
              <a:rPr lang="ru-RU" sz="2800" dirty="0" err="1"/>
              <a:t>mm</a:t>
            </a:r>
            <a:r>
              <a:rPr lang="ru-RU" sz="2800" dirty="0"/>
              <a:t>. </a:t>
            </a:r>
            <a:r>
              <a:rPr lang="ru-RU" sz="2800" dirty="0" err="1"/>
              <a:t>Ýaponiýada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tory</a:t>
            </a:r>
            <a:r>
              <a:rPr lang="ru-RU" sz="2800" dirty="0"/>
              <a:t> 1067 </a:t>
            </a:r>
            <a:r>
              <a:rPr lang="ru-RU" sz="2800" dirty="0" err="1"/>
              <a:t>mm</a:t>
            </a:r>
            <a:r>
              <a:rPr lang="ru-RU" sz="2800" dirty="0"/>
              <a:t>, </a:t>
            </a:r>
            <a:r>
              <a:rPr lang="ru-RU" sz="2800" dirty="0" err="1"/>
              <a:t>täze</a:t>
            </a:r>
            <a:r>
              <a:rPr lang="ru-RU" sz="2800" dirty="0"/>
              <a:t> </a:t>
            </a:r>
            <a:r>
              <a:rPr lang="ru-RU" sz="2800" dirty="0" err="1"/>
              <a:t>gurulýan</a:t>
            </a:r>
            <a:r>
              <a:rPr lang="ru-RU" sz="2800" dirty="0"/>
              <a:t> </a:t>
            </a:r>
            <a:r>
              <a:rPr lang="ru-RU" sz="2800" dirty="0" err="1"/>
              <a:t>ýokary</a:t>
            </a:r>
            <a:r>
              <a:rPr lang="ru-RU" sz="2800" dirty="0"/>
              <a:t> </a:t>
            </a:r>
            <a:r>
              <a:rPr lang="ru-RU" sz="2800" dirty="0" err="1"/>
              <a:t>tizlikli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 – 1435 </a:t>
            </a:r>
            <a:r>
              <a:rPr lang="ru-RU" sz="2800" dirty="0" err="1"/>
              <a:t>mm-dir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36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165</Words>
  <Application>Microsoft Office PowerPoint</Application>
  <PresentationFormat>Произвольный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Ulag ulgamynda  demir ýol ulagyň orny</vt:lpstr>
      <vt:lpstr>PEÝDALANYLAN  EDEBIÝATLAR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 ykdysadyýetler dünýä hojalygyň esasy düzüm bölegidir</dc:title>
  <dc:creator>Lenova</dc:creator>
  <cp:lastModifiedBy>User</cp:lastModifiedBy>
  <cp:revision>14</cp:revision>
  <dcterms:created xsi:type="dcterms:W3CDTF">2021-09-20T14:48:57Z</dcterms:created>
  <dcterms:modified xsi:type="dcterms:W3CDTF">2021-10-10T06:22:55Z</dcterms:modified>
</cp:coreProperties>
</file>