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7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6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5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7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1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8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3800-4F6D-4AFF-BEAE-403EA8D83F9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6FEC-8F71-4418-B819-E5ED9159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243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4: </a:t>
            </a:r>
            <a:r>
              <a:rPr lang="sq-A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 </a:t>
            </a: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 ulagy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k-TM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sq-A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Rels </a:t>
            </a: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ýollary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q-A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 </a:t>
            </a: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 ulagynyň düzümi.  </a:t>
            </a: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q-A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Karýerde </a:t>
            </a: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 ýol ulagynyň işini gurnamak.</a:t>
            </a:r>
            <a:r>
              <a:rPr lang="sq-AL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k-TM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k-TM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gurluşygynda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ýöriteleşdirilen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gurluşyk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maşynlary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enjamlary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k-TM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4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365125"/>
            <a:ext cx="11002108" cy="5657606"/>
          </a:xfrm>
        </p:spPr>
        <p:txBody>
          <a:bodyPr>
            <a:noAutofit/>
          </a:bodyPr>
          <a:lstStyle/>
          <a:p>
            <a:pPr indent="571500">
              <a:spcAft>
                <a:spcPts val="0"/>
              </a:spcAft>
              <a:tabLst>
                <a:tab pos="571500" algn="l"/>
                <a:tab pos="4000500" algn="l"/>
                <a:tab pos="4229100" algn="l"/>
                <a:tab pos="4572000" algn="l"/>
                <a:tab pos="5029200" algn="l"/>
                <a:tab pos="5372100" algn="l"/>
                <a:tab pos="5715000" algn="l"/>
              </a:tabLst>
            </a:pPr>
            <a:r>
              <a:rPr lang="tk-TM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a-uç </a:t>
            </a:r>
            <a:r>
              <a:rPr lang="sq-AL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tarapyndan görnüşi;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b-gapdalyndan </a:t>
            </a:r>
            <a:r>
              <a:rPr lang="sq-AL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görnüşi;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cs-CZ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süýşýän çarçuwa; 2-gidro silindr;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3-sazlaýjy(balansir</a:t>
            </a:r>
            <a:r>
              <a:rPr lang="cs-CZ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4-titreýji plita;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5-potşipnigiň </a:t>
            </a:r>
            <a:r>
              <a:rPr lang="cs-CZ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daşy</a:t>
            </a:r>
            <a:r>
              <a:rPr lang="tr-TR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6-debalans;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7-fiksator</a:t>
            </a:r>
            <a:r>
              <a:rPr lang="tr-TR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8-debalansyň waly;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9-mufta</a:t>
            </a:r>
            <a:r>
              <a:rPr lang="tr-TR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10-gidro motor; 11-titreýjiniň daşy; 12-amortizator;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13-ryçag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156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2" y="2068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ВПО-3000 maşynynda prodol profilde ýoly düzlemek boýunça üç nokatly ölçeýji-dolandyryjy ulgam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84838"/>
            <a:ext cx="10515601" cy="50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0"/>
            <a:ext cx="120952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0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" y="0"/>
            <a:ext cx="107266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4" y="0"/>
            <a:ext cx="10902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0"/>
            <a:ext cx="111222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k-TM" sz="6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sz="6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ir</a:t>
            </a:r>
            <a:r>
              <a:rPr lang="en-US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demir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ýolly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çyzgy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0008"/>
            <a:ext cx="10515600" cy="4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" y="0"/>
            <a:ext cx="11122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3" y="0"/>
            <a:ext cx="10612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4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4" y="0"/>
            <a:ext cx="1121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0"/>
            <a:ext cx="1154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21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0"/>
            <a:ext cx="11684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73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5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0"/>
            <a:ext cx="103573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0"/>
            <a:ext cx="11394832" cy="67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k-TM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apdaly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goşmaça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öwrümli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demir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ýolly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çyzgy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1215"/>
            <a:ext cx="10515600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75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0"/>
            <a:ext cx="1154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3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ekskawator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ulanylanda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öwrümli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demir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ýolly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çyzgy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199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9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17" y="365125"/>
            <a:ext cx="11967883" cy="1325563"/>
          </a:xfrm>
        </p:spPr>
        <p:txBody>
          <a:bodyPr/>
          <a:lstStyle/>
          <a:p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ВПР-1200</a:t>
            </a:r>
            <a:r>
              <a:rPr lang="sq-A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düzleýji-dykyzlaýjy-gönüleýji maşyn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515600" cy="64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9" y="219808"/>
            <a:ext cx="10480430" cy="66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96714"/>
            <a:ext cx="11816862" cy="665577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685800" algn="l"/>
              </a:tabLst>
            </a:pP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a-maşynyň shemasy;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b-maşynyň kinematiki shemasy; </a:t>
            </a:r>
            <a: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1-platforma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2-awtobirikme; 3,6-dolandyryş kabinasy; 4,15,17-kanatlar; 5-dizel; 7,13,16,18-teležkalar; </a:t>
            </a:r>
            <a: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8,12-ýöreýji 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teležkalar; 9-ýol galdyryjy gönüleýji gurluş; </a:t>
            </a:r>
            <a: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10-dykyzlaýjy 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blok; 11-titredip dykyzlaýjy; 12-masştab </a:t>
            </a: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kotogy;19-esasy 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geçiriji; 20, 28, 29-gidrawliki goşa nasoslar; 14-kompressorlar; </a:t>
            </a: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22-dizel;</a:t>
            </a:r>
            <a:r>
              <a:rPr lang="tk-TM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23-gidrawliki 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ýag radiatory; 24-generator; 25-differensial paýlap geçiriji; </a:t>
            </a:r>
            <a: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k-TM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26-ýöreýji </a:t>
            </a:r>
            <a:r>
              <a:rPr lang="sq-A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mehanizmiň hereketlendirijisiniň gidro dwigateli; 27-tizligiň alty derejeli korobkasy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67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457200" algn="l"/>
                <a:tab pos="4000500" algn="l"/>
                <a:tab pos="4229100" algn="l"/>
                <a:tab pos="4572000" algn="l"/>
                <a:tab pos="5029200" algn="l"/>
                <a:tab pos="5372100" algn="l"/>
                <a:tab pos="5715000" algn="l"/>
              </a:tabLst>
            </a:pP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ВПР-1200-de düzlemäni dolandyrnagyň shemasy: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a-kinematiki shema; b-prinsipial shema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0008"/>
            <a:ext cx="10515599" cy="49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ВПР-1200 maşynyň ballasty titredip dykyzlaýjysy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8462"/>
            <a:ext cx="10515600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17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</Words>
  <Application>Microsoft Office PowerPoint</Application>
  <PresentationFormat>Широкоэкранный</PresentationFormat>
  <Paragraphs>10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Tema 4: Demir ýol ulagy 1. Rels ýollary.  2. Demir ýol ulagynyň düzümi.   3. Karýerde demir ýol ulagynyň işini gurnamak.  4. Demir ýol gurluşygynda ýöriteleşdirilen     gurluşyk maşynlary we enjamlary. 5. Netije.</vt:lpstr>
      <vt:lpstr>Bir demir ýolly çyzgy: </vt:lpstr>
      <vt:lpstr>Gapdaly goşmaça öwrümli bir demir ýolly çyzgy: </vt:lpstr>
      <vt:lpstr>Iki ekskawator ulanylanda goşmaça öwrümli bir demir ýolly çyzgy: </vt:lpstr>
      <vt:lpstr>ВПР-1200 düzleýji-dykyzlaýjy-gönüleýji maşyn</vt:lpstr>
      <vt:lpstr>Презентация PowerPoint</vt:lpstr>
      <vt:lpstr>a-maşynyň shemasy;  b-maşynyň kinematiki shemasy;  1-platforma; 2-awtobirikme; 3,6-dolandyryş kabinasy; 4,15,17-kanatlar; 5-dizel; 7,13,16,18-teležkalar;  8,12-ýöreýji teležkalar; 9-ýol galdyryjy gönüleýji gurluş;  10-dykyzlaýjy blok; 11-titredip dykyzlaýjy; 12-masştab kotogy;19-esasy geçiriji; 20, 28, 29-gidrawliki goşa nasoslar; 14-kompressorlar; 22-dizel; 23-gidrawliki ýag radiatory; 24-generator; 25-differensial paýlap geçiriji;  26-ýöreýji mehanizmiň hereketlendirijisiniň gidro dwigateli; 27-tizligiň alty derejeli korobkasy </vt:lpstr>
      <vt:lpstr>ВПР-1200-de düzlemäni dolandyrnagyň shemasy:  a-kinematiki shema; b-prinsipial shema</vt:lpstr>
      <vt:lpstr>ВПР-1200 maşynyň ballasty titredip dykyzlaýjysy</vt:lpstr>
      <vt:lpstr> a-uç tarapyndan görnüşi;  b-gapdalyndan görnüşi;  1-süýşýän çarçuwa; 2-gidro silindr;  3-sazlaýjy(balansir); 4-titreýji plita;  5-potşipnigiň daşy; 6-debalans;  7-fiksator; 8-debalansyň waly;  9-mufta; 10-gidro motor; 11-titreýjiniň daşy; 12-amortizator;  13-ryçag</vt:lpstr>
      <vt:lpstr>ВПО-3000 maşynynda prodol profilde ýoly düzlemek boýunça üç nokatly ölçeýji-dolandyryjy ulgam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4: Demir ýol ulagy 1. Rels ýollary.  2. Demir ýol ulagynyň düzümi.   3. Karýerde demir ýol ulagynyň işini gurnamak.  4. Demir ýol gurluşygynda ýöriteleşdirilen     gurluşyk maşynlary we enjamlary. 5. Netije.</dc:title>
  <dc:creator>Lenovo</dc:creator>
  <cp:lastModifiedBy>Lenovo</cp:lastModifiedBy>
  <cp:revision>10</cp:revision>
  <dcterms:created xsi:type="dcterms:W3CDTF">2020-12-08T06:37:36Z</dcterms:created>
  <dcterms:modified xsi:type="dcterms:W3CDTF">2020-12-09T07:23:54Z</dcterms:modified>
</cp:coreProperties>
</file>