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  <a:srgbClr val="000000"/>
    <a:srgbClr val="0000CC"/>
    <a:srgbClr val="009900"/>
    <a:srgbClr val="CC00CC"/>
    <a:srgbClr val="3333CC"/>
    <a:srgbClr val="008000"/>
    <a:srgbClr val="D6009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7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93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85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0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57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0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31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24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68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4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85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37DE-4886-4187-BC0D-83F6627F88D6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1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0902" y="814647"/>
            <a:ext cx="10557163" cy="5336771"/>
          </a:xfrm>
        </p:spPr>
        <p:txBody>
          <a:bodyPr>
            <a:normAutofit/>
          </a:bodyPr>
          <a:lstStyle/>
          <a:p>
            <a:r>
              <a:rPr lang="tk-TM" sz="2800" b="1" dirty="0" smtClean="0"/>
              <a:t> Umumy sapagyň t</a:t>
            </a:r>
            <a:r>
              <a:rPr lang="en-US" sz="2800" b="1" dirty="0" err="1" smtClean="0"/>
              <a:t>ema</a:t>
            </a:r>
            <a:r>
              <a:rPr lang="tk-TM" sz="2800" b="1" dirty="0" smtClean="0"/>
              <a:t>sy</a:t>
            </a:r>
            <a:r>
              <a:rPr lang="en-US" sz="2800" b="1" dirty="0" smtClean="0"/>
              <a:t>: </a:t>
            </a:r>
            <a:r>
              <a:rPr lang="ru-RU" sz="2800" b="1" dirty="0" err="1" smtClean="0"/>
              <a:t>Psihiki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ösüş</a:t>
            </a:r>
            <a:endParaRPr lang="ru-RU" sz="2800" dirty="0" smtClean="0"/>
          </a:p>
          <a:p>
            <a:r>
              <a:rPr lang="en-US" sz="2800" b="1" dirty="0" err="1" smtClean="0"/>
              <a:t>Meýilnama</a:t>
            </a:r>
            <a:r>
              <a:rPr lang="en-US" sz="2800" b="1" dirty="0" smtClean="0"/>
              <a:t>:</a:t>
            </a:r>
            <a:endParaRPr lang="ru-RU" sz="2800" dirty="0" smtClean="0"/>
          </a:p>
          <a:p>
            <a:pPr algn="l"/>
            <a:r>
              <a:rPr lang="ru-RU" sz="3200" b="1" dirty="0" smtClean="0"/>
              <a:t>1.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düşündirmegiñ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dünýägaraýyş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meseleleri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2.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döwürleri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3.</a:t>
            </a:r>
            <a:r>
              <a:rPr lang="en-US" sz="3200" b="1" dirty="0" err="1" smtClean="0"/>
              <a:t>Adamda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ýokary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häsiýetleriñ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4.</a:t>
            </a:r>
            <a:r>
              <a:rPr lang="en-US" sz="3200" b="1" dirty="0" err="1" smtClean="0"/>
              <a:t>Gural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ulanmak</a:t>
            </a:r>
            <a:r>
              <a:rPr lang="tk-TM" sz="3200" b="1" dirty="0" smtClean="0"/>
              <a:t> </a:t>
            </a:r>
            <a:r>
              <a:rPr lang="en-US" sz="3200" b="1" dirty="0" err="1" smtClean="0"/>
              <a:t>fiziki</a:t>
            </a:r>
            <a:r>
              <a:rPr lang="en-US" sz="3200" b="1" dirty="0" smtClean="0"/>
              <a:t> we “</a:t>
            </a:r>
            <a:r>
              <a:rPr lang="en-US" sz="3200" b="1" dirty="0" err="1" smtClean="0"/>
              <a:t>psihilogiki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gurallar</a:t>
            </a:r>
            <a:r>
              <a:rPr lang="en-US" sz="3200" b="1" dirty="0" smtClean="0"/>
              <a:t>”. </a:t>
            </a:r>
            <a:endParaRPr lang="ru-RU" sz="3200" dirty="0" smtClean="0"/>
          </a:p>
          <a:p>
            <a:pPr algn="l"/>
            <a:r>
              <a:rPr lang="ru-RU" sz="3200" b="1" dirty="0" smtClean="0"/>
              <a:t>5.</a:t>
            </a:r>
            <a:r>
              <a:rPr lang="en-US" sz="3200" b="1" dirty="0" err="1" smtClean="0"/>
              <a:t>Dil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belgileri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ýokary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hyzmatlary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dörediji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hökmünde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adam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añy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Añlanylmaýan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psihika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Öz-özüñi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añlamaklyk</a:t>
            </a:r>
            <a:r>
              <a:rPr lang="en-US" sz="3200" b="1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731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/>
          <a:lstStyle/>
          <a:p>
            <a:r>
              <a:rPr lang="ru-RU" b="1" dirty="0" err="1"/>
              <a:t>Ýaşaýşyň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kollektiwleýin</a:t>
            </a:r>
            <a:r>
              <a:rPr lang="ru-RU" b="1" dirty="0"/>
              <a:t>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gurallarynyň</a:t>
            </a:r>
            <a:r>
              <a:rPr lang="ru-RU" b="1" dirty="0"/>
              <a:t> </a:t>
            </a:r>
            <a:r>
              <a:rPr lang="ru-RU" b="1" dirty="0" err="1"/>
              <a:t>ýasalmagy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peýdalanmagy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ýaşaýşynda</a:t>
            </a:r>
            <a:r>
              <a:rPr lang="ru-RU" b="1" dirty="0"/>
              <a:t> </a:t>
            </a:r>
            <a:r>
              <a:rPr lang="ru-RU" b="1" dirty="0" err="1"/>
              <a:t>barha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ähmiýete</a:t>
            </a:r>
            <a:r>
              <a:rPr lang="ru-RU" b="1" dirty="0"/>
              <a:t> </a:t>
            </a:r>
            <a:r>
              <a:rPr lang="ru-RU" b="1" dirty="0" err="1"/>
              <a:t>eýe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. </a:t>
            </a:r>
            <a:r>
              <a:rPr lang="ru-RU" b="1" i="1" dirty="0" err="1">
                <a:solidFill>
                  <a:srgbClr val="FF6600"/>
                </a:solidFill>
              </a:rPr>
              <a:t>Bu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ýagdaýlaryň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ähmiýeti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adam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psihikasynyň</a:t>
            </a:r>
            <a:r>
              <a:rPr lang="ru-RU" b="1" i="1" dirty="0">
                <a:solidFill>
                  <a:srgbClr val="FF6600"/>
                </a:solidFill>
              </a:rPr>
              <a:t>, </a:t>
            </a:r>
            <a:r>
              <a:rPr lang="ru-RU" b="1" i="1" dirty="0" err="1">
                <a:solidFill>
                  <a:srgbClr val="FF6600"/>
                </a:solidFill>
              </a:rPr>
              <a:t>aňynyň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döremegine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sebäp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bolupdyr</a:t>
            </a:r>
            <a:r>
              <a:rPr lang="ru-RU" b="1" i="1" dirty="0">
                <a:solidFill>
                  <a:srgbClr val="FF6600"/>
                </a:solidFill>
              </a:rPr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ýaşaýşynda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isleglerini</a:t>
            </a:r>
            <a:r>
              <a:rPr lang="ru-RU" b="1" dirty="0"/>
              <a:t> </a:t>
            </a:r>
            <a:r>
              <a:rPr lang="ru-RU" b="1" dirty="0" err="1"/>
              <a:t>kanagatlandyrmak</a:t>
            </a:r>
            <a:r>
              <a:rPr lang="ru-RU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, </a:t>
            </a:r>
            <a:r>
              <a:rPr lang="en-US" b="1" dirty="0" err="1"/>
              <a:t>ilki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gurallaryny</a:t>
            </a:r>
            <a:r>
              <a:rPr lang="en-US" b="1" dirty="0"/>
              <a:t> </a:t>
            </a:r>
            <a:r>
              <a:rPr lang="en-US" b="1" dirty="0" err="1"/>
              <a:t>taýýarlapdyr</a:t>
            </a:r>
            <a:r>
              <a:rPr lang="en-US" b="1" dirty="0"/>
              <a:t>.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gurallarynyň</a:t>
            </a:r>
            <a:r>
              <a:rPr lang="en-US" b="1" dirty="0"/>
              <a:t> </a:t>
            </a:r>
            <a:r>
              <a:rPr lang="en-US" b="1" dirty="0" err="1"/>
              <a:t>täsiri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tebigata</a:t>
            </a:r>
            <a:r>
              <a:rPr lang="en-US" b="1" dirty="0"/>
              <a:t> has </a:t>
            </a:r>
            <a:r>
              <a:rPr lang="en-US" b="1" dirty="0" err="1"/>
              <a:t>işjeň</a:t>
            </a:r>
            <a:r>
              <a:rPr lang="en-US" b="1" dirty="0"/>
              <a:t> </a:t>
            </a:r>
            <a:r>
              <a:rPr lang="en-US" b="1" dirty="0" err="1"/>
              <a:t>täsir</a:t>
            </a:r>
            <a:r>
              <a:rPr lang="en-US" b="1" dirty="0"/>
              <a:t> </a:t>
            </a:r>
            <a:r>
              <a:rPr lang="en-US" b="1" dirty="0" err="1"/>
              <a:t>etmäge</a:t>
            </a:r>
            <a:r>
              <a:rPr lang="en-US" b="1" dirty="0"/>
              <a:t> </a:t>
            </a:r>
            <a:r>
              <a:rPr lang="en-US" b="1" dirty="0" err="1"/>
              <a:t>başlapdyr</a:t>
            </a:r>
            <a:r>
              <a:rPr lang="en-US" b="1" dirty="0"/>
              <a:t>. </a:t>
            </a:r>
            <a:r>
              <a:rPr lang="en-US" b="1" dirty="0" err="1"/>
              <a:t>Gurallary</a:t>
            </a:r>
            <a:r>
              <a:rPr lang="en-US" b="1" dirty="0"/>
              <a:t> </a:t>
            </a:r>
            <a:r>
              <a:rPr lang="en-US" b="1" dirty="0" err="1"/>
              <a:t>taýýarlamagyň</a:t>
            </a:r>
            <a:r>
              <a:rPr lang="en-US" b="1" dirty="0"/>
              <a:t> we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işinde</a:t>
            </a:r>
            <a:r>
              <a:rPr lang="en-US" b="1" dirty="0"/>
              <a:t>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/>
              <a:t>ulanmagyň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eliniň</a:t>
            </a:r>
            <a:r>
              <a:rPr lang="en-US" b="1" dirty="0"/>
              <a:t> </a:t>
            </a:r>
            <a:r>
              <a:rPr lang="en-US" b="1" dirty="0" err="1"/>
              <a:t>funksiýalary</a:t>
            </a:r>
            <a:r>
              <a:rPr lang="en-US" b="1" dirty="0"/>
              <a:t> </a:t>
            </a:r>
            <a:r>
              <a:rPr lang="en-US" b="1" dirty="0" err="1"/>
              <a:t>kämilleşipdir</a:t>
            </a:r>
            <a:r>
              <a:rPr lang="en-US" b="1" dirty="0"/>
              <a:t> we </a:t>
            </a:r>
            <a:r>
              <a:rPr lang="en-US" b="1" dirty="0" err="1"/>
              <a:t>ösüpdir</a:t>
            </a:r>
            <a:r>
              <a:rPr lang="en-US" b="1" dirty="0"/>
              <a:t>. </a:t>
            </a:r>
            <a:r>
              <a:rPr lang="ru-RU" b="1" dirty="0" err="1"/>
              <a:t>El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ýetirmän</a:t>
            </a:r>
            <a:r>
              <a:rPr lang="ru-RU" b="1" dirty="0"/>
              <a:t>, </a:t>
            </a:r>
            <a:r>
              <a:rPr lang="ru-RU" b="1" dirty="0" err="1"/>
              <a:t>kem-kemden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ýetiriş</a:t>
            </a:r>
            <a:r>
              <a:rPr lang="ru-RU" b="1" dirty="0"/>
              <a:t> </a:t>
            </a:r>
            <a:r>
              <a:rPr lang="ru-RU" b="1" dirty="0" err="1"/>
              <a:t>gurluşyna</a:t>
            </a:r>
            <a:r>
              <a:rPr lang="ru-RU" b="1" dirty="0"/>
              <a:t> </a:t>
            </a:r>
            <a:r>
              <a:rPr lang="ru-RU" b="1" dirty="0" err="1"/>
              <a:t>öwrülipdir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750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b="1" dirty="0" smtClean="0"/>
              <a:t>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prosesiniň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00B0F0"/>
                </a:solidFill>
              </a:rPr>
              <a:t>sözleýiş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dili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ösüpdir</a:t>
            </a:r>
            <a:r>
              <a:rPr lang="ru-RU" b="1" dirty="0"/>
              <a:t>. </a:t>
            </a:r>
            <a:r>
              <a:rPr lang="ru-RU" b="1" dirty="0" err="1"/>
              <a:t>Zähmet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biri-birleri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 </a:t>
            </a:r>
            <a:r>
              <a:rPr lang="ru-RU" b="1" dirty="0" err="1"/>
              <a:t>zerurlygy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çykypdyr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 smtClean="0"/>
              <a:t>adamlar</a:t>
            </a:r>
            <a:r>
              <a:rPr lang="tk-TM" b="1" dirty="0"/>
              <a:t> </a:t>
            </a:r>
            <a:r>
              <a:rPr lang="ru-RU" b="1" dirty="0" err="1" smtClean="0"/>
              <a:t>biri-birleri</a:t>
            </a:r>
            <a:r>
              <a:rPr lang="ru-RU" b="1" dirty="0" smtClean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aragatnaşygyny</a:t>
            </a:r>
            <a:r>
              <a:rPr lang="ru-RU" b="1" dirty="0"/>
              <a:t> </a:t>
            </a:r>
            <a:r>
              <a:rPr lang="ru-RU" b="1" dirty="0" err="1"/>
              <a:t>saklamaga</a:t>
            </a:r>
            <a:r>
              <a:rPr lang="ru-RU" b="1" dirty="0"/>
              <a:t> </a:t>
            </a:r>
            <a:r>
              <a:rPr lang="ru-RU" b="1" dirty="0" err="1"/>
              <a:t>mejbur</a:t>
            </a:r>
            <a:r>
              <a:rPr lang="ru-RU" b="1" dirty="0"/>
              <a:t> </a:t>
            </a:r>
            <a:r>
              <a:rPr lang="ru-RU" b="1" dirty="0" err="1"/>
              <a:t>bolupdyrlar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Adamlaryň</a:t>
            </a:r>
            <a:r>
              <a:rPr lang="ru-RU" b="1" dirty="0" smtClean="0"/>
              <a:t> </a:t>
            </a:r>
            <a:r>
              <a:rPr lang="ru-RU" b="1" dirty="0" err="1"/>
              <a:t>bilelikdäki</a:t>
            </a:r>
            <a:r>
              <a:rPr lang="ru-RU" b="1" dirty="0"/>
              <a:t> </a:t>
            </a:r>
            <a:r>
              <a:rPr lang="ru-RU" b="1" dirty="0" err="1"/>
              <a:t>zähmeti</a:t>
            </a:r>
            <a:r>
              <a:rPr lang="ru-RU" b="1" dirty="0"/>
              <a:t>,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aragatnaşygy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jemgyýet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gelipdir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74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9685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k-TM" dirty="0" smtClean="0"/>
              <a:t>	</a:t>
            </a:r>
            <a:r>
              <a:rPr lang="ru-RU" b="1" dirty="0" err="1" smtClean="0">
                <a:solidFill>
                  <a:srgbClr val="0000CC"/>
                </a:solidFill>
              </a:rPr>
              <a:t>Adam</a:t>
            </a:r>
            <a:r>
              <a:rPr lang="ru-RU" b="1" dirty="0" smtClean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aňynyň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haýwanlaryň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psihikasyndan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esasy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tapawudyny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şu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aşakdaky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ýaly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häsiýetlendirmek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bolar</a:t>
            </a:r>
            <a:r>
              <a:rPr lang="ru-RU" b="1" dirty="0">
                <a:solidFill>
                  <a:srgbClr val="0000CC"/>
                </a:solidFill>
              </a:rPr>
              <a:t>: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b="1" i="1" dirty="0" smtClean="0">
                <a:solidFill>
                  <a:srgbClr val="D60093"/>
                </a:solidFill>
              </a:rPr>
              <a:t>1</a:t>
            </a:r>
            <a:r>
              <a:rPr lang="ru-RU" b="1" i="1" dirty="0">
                <a:solidFill>
                  <a:srgbClr val="D60093"/>
                </a:solidFill>
              </a:rPr>
              <a:t>. </a:t>
            </a:r>
            <a:r>
              <a:rPr lang="ru-RU" b="1" i="1" dirty="0" err="1">
                <a:solidFill>
                  <a:srgbClr val="D60093"/>
                </a:solidFill>
              </a:rPr>
              <a:t>Daşky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dünýäni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şöhlelendirmekde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taryhy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antogenetik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we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gnostik</a:t>
            </a:r>
            <a:endParaRPr lang="ru-RU" b="1" i="1" dirty="0">
              <a:solidFill>
                <a:srgbClr val="D60093"/>
              </a:solidFill>
            </a:endParaRPr>
          </a:p>
          <a:p>
            <a:pPr marL="0" indent="0">
              <a:buNone/>
            </a:pPr>
            <a:r>
              <a:rPr lang="ru-RU" b="1" i="1" dirty="0" err="1">
                <a:solidFill>
                  <a:srgbClr val="D60093"/>
                </a:solidFill>
              </a:rPr>
              <a:t>hadysalaryň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birligi</a:t>
            </a:r>
            <a:r>
              <a:rPr lang="ru-RU" b="1" i="1" dirty="0">
                <a:solidFill>
                  <a:srgbClr val="D60093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D60093"/>
                </a:solidFill>
              </a:rPr>
              <a:t>	</a:t>
            </a:r>
            <a:r>
              <a:rPr lang="ru-RU" b="1" i="1" dirty="0" smtClean="0">
                <a:solidFill>
                  <a:srgbClr val="D60093"/>
                </a:solidFill>
              </a:rPr>
              <a:t>2</a:t>
            </a:r>
            <a:r>
              <a:rPr lang="ru-RU" b="1" i="1" dirty="0">
                <a:solidFill>
                  <a:srgbClr val="D60093"/>
                </a:solidFill>
              </a:rPr>
              <a:t>. </a:t>
            </a:r>
            <a:r>
              <a:rPr lang="ru-RU" b="1" i="1" dirty="0" err="1">
                <a:solidFill>
                  <a:srgbClr val="D60093"/>
                </a:solidFill>
              </a:rPr>
              <a:t>Adamyň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aňynyň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döredijilikli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we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maksada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gönükdirilen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işjeňligi</a:t>
            </a:r>
            <a:r>
              <a:rPr lang="ru-RU" b="1" i="1" dirty="0">
                <a:solidFill>
                  <a:srgbClr val="D60093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D60093"/>
                </a:solidFill>
              </a:rPr>
              <a:t>	</a:t>
            </a:r>
            <a:r>
              <a:rPr lang="ru-RU" b="1" i="1" dirty="0" smtClean="0">
                <a:solidFill>
                  <a:srgbClr val="D60093"/>
                </a:solidFill>
              </a:rPr>
              <a:t>3</a:t>
            </a:r>
            <a:r>
              <a:rPr lang="ru-RU" b="1" i="1" dirty="0">
                <a:solidFill>
                  <a:srgbClr val="D60093"/>
                </a:solidFill>
              </a:rPr>
              <a:t>. </a:t>
            </a:r>
            <a:r>
              <a:rPr lang="ru-RU" b="1" i="1" dirty="0" err="1">
                <a:solidFill>
                  <a:srgbClr val="D60093"/>
                </a:solidFill>
              </a:rPr>
              <a:t>Obýektiw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dünýäniň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adamzadyň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umumylaşdyrylan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 smtClean="0">
                <a:solidFill>
                  <a:srgbClr val="D60093"/>
                </a:solidFill>
              </a:rPr>
              <a:t>tejribesiniň</a:t>
            </a:r>
            <a:r>
              <a:rPr lang="tk-TM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 smtClean="0">
                <a:solidFill>
                  <a:srgbClr val="D60093"/>
                </a:solidFill>
              </a:rPr>
              <a:t>üsti</a:t>
            </a:r>
            <a:r>
              <a:rPr lang="ru-RU" b="1" i="1" dirty="0" smtClean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bilen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maksada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gönükdirilen</a:t>
            </a:r>
            <a:r>
              <a:rPr lang="ru-RU" b="1" i="1" dirty="0">
                <a:solidFill>
                  <a:srgbClr val="D60093"/>
                </a:solidFill>
              </a:rPr>
              <a:t>, </a:t>
            </a:r>
            <a:r>
              <a:rPr lang="ru-RU" b="1" i="1" dirty="0" err="1">
                <a:solidFill>
                  <a:srgbClr val="D60093"/>
                </a:solidFill>
              </a:rPr>
              <a:t>düşünjeli</a:t>
            </a:r>
            <a:r>
              <a:rPr lang="ru-RU" b="1" i="1" dirty="0">
                <a:solidFill>
                  <a:srgbClr val="D60093"/>
                </a:solidFill>
              </a:rPr>
              <a:t>, </a:t>
            </a:r>
            <a:r>
              <a:rPr lang="ru-RU" b="1" i="1" dirty="0" err="1">
                <a:solidFill>
                  <a:srgbClr val="D60093"/>
                </a:solidFill>
              </a:rPr>
              <a:t>subýektiw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 smtClean="0">
                <a:solidFill>
                  <a:srgbClr val="D60093"/>
                </a:solidFill>
              </a:rPr>
              <a:t>häsiýetde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 smtClean="0">
                <a:solidFill>
                  <a:srgbClr val="D60093"/>
                </a:solidFill>
              </a:rPr>
              <a:t>şöhlelendirilmesi</a:t>
            </a:r>
            <a:r>
              <a:rPr lang="ru-RU" b="1" i="1" dirty="0">
                <a:solidFill>
                  <a:srgbClr val="D60093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D60093"/>
                </a:solidFill>
              </a:rPr>
              <a:t>	</a:t>
            </a:r>
            <a:r>
              <a:rPr lang="ru-RU" b="1" i="1" dirty="0" smtClean="0">
                <a:solidFill>
                  <a:srgbClr val="D60093"/>
                </a:solidFill>
              </a:rPr>
              <a:t>4</a:t>
            </a:r>
            <a:r>
              <a:rPr lang="ru-RU" b="1" i="1" dirty="0">
                <a:solidFill>
                  <a:srgbClr val="D60093"/>
                </a:solidFill>
              </a:rPr>
              <a:t>. </a:t>
            </a:r>
            <a:r>
              <a:rPr lang="ru-RU" b="1" i="1" dirty="0" err="1">
                <a:solidFill>
                  <a:srgbClr val="D60093"/>
                </a:solidFill>
              </a:rPr>
              <a:t>Daşky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dünýäniň</a:t>
            </a:r>
            <a:r>
              <a:rPr lang="ru-RU" b="1" i="1" dirty="0">
                <a:solidFill>
                  <a:srgbClr val="D60093"/>
                </a:solidFill>
              </a:rPr>
              <a:t>, </a:t>
            </a:r>
            <a:r>
              <a:rPr lang="ru-RU" b="1" i="1" dirty="0" err="1">
                <a:solidFill>
                  <a:srgbClr val="D60093"/>
                </a:solidFill>
              </a:rPr>
              <a:t>onuň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köpsanly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baglanyşyklaryna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 smtClean="0">
                <a:solidFill>
                  <a:srgbClr val="D60093"/>
                </a:solidFill>
              </a:rPr>
              <a:t>we</a:t>
            </a:r>
            <a:r>
              <a:rPr lang="tk-TM" b="1" i="1" dirty="0">
                <a:solidFill>
                  <a:srgbClr val="D60093"/>
                </a:solidFill>
              </a:rPr>
              <a:t>	</a:t>
            </a:r>
            <a:r>
              <a:rPr lang="ru-RU" b="1" i="1" dirty="0" err="1" smtClean="0">
                <a:solidFill>
                  <a:srgbClr val="D60093"/>
                </a:solidFill>
              </a:rPr>
              <a:t>aragatnaşyklaryna</a:t>
            </a:r>
            <a:r>
              <a:rPr lang="ru-RU" b="1" i="1" dirty="0" smtClean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akyl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ýetirmek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görnüşinde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şöhlelendirilmegi</a:t>
            </a:r>
            <a:r>
              <a:rPr lang="ru-RU" b="1" i="1" dirty="0">
                <a:solidFill>
                  <a:srgbClr val="D60093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D60093"/>
                </a:solidFill>
              </a:rPr>
              <a:t>	</a:t>
            </a:r>
            <a:r>
              <a:rPr lang="ru-RU" b="1" i="1" dirty="0" smtClean="0">
                <a:solidFill>
                  <a:srgbClr val="D60093"/>
                </a:solidFill>
              </a:rPr>
              <a:t>5</a:t>
            </a:r>
            <a:r>
              <a:rPr lang="ru-RU" b="1" i="1" dirty="0">
                <a:solidFill>
                  <a:srgbClr val="D60093"/>
                </a:solidFill>
              </a:rPr>
              <a:t>. </a:t>
            </a:r>
            <a:r>
              <a:rPr lang="ru-RU" b="1" i="1" dirty="0" err="1">
                <a:solidFill>
                  <a:srgbClr val="D60093"/>
                </a:solidFill>
              </a:rPr>
              <a:t>Adam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aňynyň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öňdengörüjilikli</a:t>
            </a:r>
            <a:r>
              <a:rPr lang="ru-RU" b="1" i="1" dirty="0">
                <a:solidFill>
                  <a:srgbClr val="D60093"/>
                </a:solidFill>
              </a:rPr>
              <a:t> </a:t>
            </a:r>
            <a:r>
              <a:rPr lang="ru-RU" b="1" i="1" dirty="0" err="1">
                <a:solidFill>
                  <a:srgbClr val="D60093"/>
                </a:solidFill>
              </a:rPr>
              <a:t>häsiýeti</a:t>
            </a:r>
            <a:r>
              <a:rPr lang="ru-RU" b="1" i="1" dirty="0">
                <a:solidFill>
                  <a:srgbClr val="D60093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Adam</a:t>
            </a:r>
            <a:r>
              <a:rPr lang="ru-RU" b="1" dirty="0" smtClean="0"/>
              <a:t> </a:t>
            </a:r>
            <a:r>
              <a:rPr lang="ru-RU" b="1" dirty="0" err="1"/>
              <a:t>aňynyň</a:t>
            </a:r>
            <a:r>
              <a:rPr lang="ru-RU" b="1" dirty="0"/>
              <a:t> </a:t>
            </a:r>
            <a:r>
              <a:rPr lang="ru-RU" b="1" dirty="0" err="1"/>
              <a:t>obýektiw</a:t>
            </a:r>
            <a:r>
              <a:rPr lang="ru-RU" b="1" dirty="0"/>
              <a:t> </a:t>
            </a:r>
            <a:r>
              <a:rPr lang="ru-RU" b="1" dirty="0" err="1"/>
              <a:t>hakykaty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gatnaşyklarda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çykýanlygy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özboluşly</a:t>
            </a:r>
            <a:r>
              <a:rPr lang="ru-RU" b="1" dirty="0"/>
              <a:t> </a:t>
            </a:r>
            <a:r>
              <a:rPr lang="ru-RU" b="1" dirty="0" err="1"/>
              <a:t>aýratynlyklarynyň</a:t>
            </a:r>
            <a:r>
              <a:rPr lang="ru-RU" b="1" dirty="0"/>
              <a:t> </a:t>
            </a:r>
            <a:r>
              <a:rPr lang="ru-RU" b="1" dirty="0" err="1"/>
              <a:t>biridir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töwerekdäki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ýetirmek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çäklenmän</a:t>
            </a:r>
            <a:r>
              <a:rPr lang="ru-RU" b="1" dirty="0"/>
              <a:t>, </a:t>
            </a:r>
            <a:r>
              <a:rPr lang="ru-RU" b="1" dirty="0" err="1"/>
              <a:t>eýsem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öz-özüne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ýetirýär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aňlaýar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5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/>
              <a:t>H</a:t>
            </a:r>
            <a:r>
              <a:rPr lang="en-US" b="1" dirty="0" err="1" smtClean="0"/>
              <a:t>ereket</a:t>
            </a:r>
            <a:r>
              <a:rPr lang="en-US" b="1" dirty="0" smtClean="0"/>
              <a:t> </a:t>
            </a:r>
            <a:r>
              <a:rPr lang="en-US" b="1" dirty="0" err="1"/>
              <a:t>materiýanyň</a:t>
            </a:r>
            <a:r>
              <a:rPr lang="en-US" b="1" dirty="0"/>
              <a:t> </a:t>
            </a:r>
            <a:r>
              <a:rPr lang="en-US" b="1" dirty="0" err="1"/>
              <a:t>saklanyş</a:t>
            </a:r>
            <a:r>
              <a:rPr lang="en-US" b="1" dirty="0"/>
              <a:t> </a:t>
            </a:r>
            <a:r>
              <a:rPr lang="en-US" b="1" dirty="0" err="1"/>
              <a:t>formasy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aýrylmaz</a:t>
            </a:r>
            <a:r>
              <a:rPr lang="en-US" b="1" dirty="0"/>
              <a:t>, </a:t>
            </a:r>
            <a:r>
              <a:rPr lang="en-US" b="1" dirty="0" err="1"/>
              <a:t>oňa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häsiýetdir</a:t>
            </a:r>
            <a:r>
              <a:rPr lang="en-US" b="1" dirty="0"/>
              <a:t>. 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Hereketsiz</a:t>
            </a:r>
            <a:r>
              <a:rPr lang="en-US" b="1" dirty="0"/>
              <a:t>, </a:t>
            </a:r>
            <a:r>
              <a:rPr lang="en-US" b="1" dirty="0" err="1"/>
              <a:t>absolýut</a:t>
            </a:r>
            <a:r>
              <a:rPr lang="en-US" b="1" dirty="0"/>
              <a:t> </a:t>
            </a:r>
            <a:r>
              <a:rPr lang="en-US" b="1" dirty="0" err="1"/>
              <a:t>togtaýyş</a:t>
            </a:r>
            <a:r>
              <a:rPr lang="en-US" b="1" dirty="0"/>
              <a:t> </a:t>
            </a:r>
            <a:r>
              <a:rPr lang="en-US" b="1" dirty="0" err="1"/>
              <a:t>ýagdaýda</a:t>
            </a:r>
            <a:r>
              <a:rPr lang="en-US" b="1" dirty="0"/>
              <a:t> </a:t>
            </a:r>
            <a:r>
              <a:rPr lang="en-US" b="1" dirty="0" err="1"/>
              <a:t>bolýan</a:t>
            </a:r>
            <a:r>
              <a:rPr lang="en-US" b="1" dirty="0"/>
              <a:t> </a:t>
            </a:r>
            <a:r>
              <a:rPr lang="en-US" b="1" dirty="0" err="1"/>
              <a:t>materiýa</a:t>
            </a:r>
            <a:r>
              <a:rPr lang="en-US" b="1" dirty="0"/>
              <a:t> </a:t>
            </a:r>
            <a:r>
              <a:rPr lang="en-US" b="1" dirty="0" err="1"/>
              <a:t>ýokdur</a:t>
            </a:r>
            <a:r>
              <a:rPr lang="en-US" b="1" dirty="0"/>
              <a:t>.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Älemdäki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bütin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materiýa</a:t>
            </a:r>
            <a:r>
              <a:rPr lang="en-US" b="1" i="1" dirty="0">
                <a:solidFill>
                  <a:srgbClr val="C00000"/>
                </a:solidFill>
              </a:rPr>
              <a:t>, </a:t>
            </a:r>
            <a:r>
              <a:rPr lang="en-US" b="1" i="1" dirty="0" err="1">
                <a:solidFill>
                  <a:srgbClr val="C00000"/>
                </a:solidFill>
              </a:rPr>
              <a:t>bütin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organiki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däl</a:t>
            </a:r>
            <a:r>
              <a:rPr lang="en-US" b="1" i="1" dirty="0">
                <a:solidFill>
                  <a:srgbClr val="C00000"/>
                </a:solidFill>
              </a:rPr>
              <a:t> we </a:t>
            </a:r>
            <a:r>
              <a:rPr lang="en-US" b="1" i="1" dirty="0" err="1">
                <a:solidFill>
                  <a:srgbClr val="C00000"/>
                </a:solidFill>
              </a:rPr>
              <a:t>organiki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tebigat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hereket</a:t>
            </a:r>
            <a:r>
              <a:rPr lang="en-US" b="1" i="1" dirty="0">
                <a:solidFill>
                  <a:srgbClr val="C00000"/>
                </a:solidFill>
              </a:rPr>
              <a:t>, </a:t>
            </a:r>
            <a:r>
              <a:rPr lang="en-US" b="1" i="1" dirty="0" err="1">
                <a:solidFill>
                  <a:srgbClr val="C00000"/>
                </a:solidFill>
              </a:rPr>
              <a:t>üýtgeýiş</a:t>
            </a:r>
            <a:r>
              <a:rPr lang="en-US" b="1" i="1" dirty="0">
                <a:solidFill>
                  <a:srgbClr val="C00000"/>
                </a:solidFill>
              </a:rPr>
              <a:t>, </a:t>
            </a:r>
            <a:r>
              <a:rPr lang="en-US" b="1" i="1" dirty="0" err="1">
                <a:solidFill>
                  <a:srgbClr val="C00000"/>
                </a:solidFill>
              </a:rPr>
              <a:t>ösüş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ýagdaýynda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bolýar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err="1" smtClean="0">
                <a:solidFill>
                  <a:srgbClr val="3333CC"/>
                </a:solidFill>
              </a:rPr>
              <a:t>Jansyz</a:t>
            </a:r>
            <a:r>
              <a:rPr lang="en-US" b="1" i="1" dirty="0">
                <a:solidFill>
                  <a:srgbClr val="3333CC"/>
                </a:solidFill>
              </a:rPr>
              <a:t>, </a:t>
            </a:r>
            <a:r>
              <a:rPr lang="en-US" b="1" i="1" dirty="0" err="1">
                <a:solidFill>
                  <a:srgbClr val="3333CC"/>
                </a:solidFill>
              </a:rPr>
              <a:t>organiki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däl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dünýäden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başlap</a:t>
            </a:r>
            <a:r>
              <a:rPr lang="en-US" b="1" i="1" dirty="0">
                <a:solidFill>
                  <a:srgbClr val="3333CC"/>
                </a:solidFill>
              </a:rPr>
              <a:t>, </a:t>
            </a:r>
            <a:r>
              <a:rPr lang="en-US" b="1" i="1" dirty="0" err="1">
                <a:solidFill>
                  <a:srgbClr val="3333CC"/>
                </a:solidFill>
              </a:rPr>
              <a:t>tä</a:t>
            </a:r>
            <a:r>
              <a:rPr lang="en-US" b="1" i="1" dirty="0">
                <a:solidFill>
                  <a:srgbClr val="3333CC"/>
                </a:solidFill>
              </a:rPr>
              <a:t> has </a:t>
            </a:r>
            <a:r>
              <a:rPr lang="en-US" b="1" i="1" dirty="0" err="1">
                <a:solidFill>
                  <a:srgbClr val="3333CC"/>
                </a:solidFill>
              </a:rPr>
              <a:t>ýökary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derejede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ösen</a:t>
            </a:r>
            <a:r>
              <a:rPr lang="en-US" b="1" i="1" dirty="0">
                <a:solidFill>
                  <a:srgbClr val="3333CC"/>
                </a:solidFill>
              </a:rPr>
              <a:t>, </a:t>
            </a:r>
            <a:r>
              <a:rPr lang="en-US" b="1" i="1" dirty="0" err="1">
                <a:solidFill>
                  <a:srgbClr val="3333CC"/>
                </a:solidFill>
              </a:rPr>
              <a:t>çylşyrymly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adam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beýnisine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degişlilikde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ähli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materiýa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şöhlelendirmek</a:t>
            </a:r>
            <a:r>
              <a:rPr lang="en-US" b="1" i="1" dirty="0">
                <a:solidFill>
                  <a:srgbClr val="3333CC"/>
                </a:solidFill>
              </a:rPr>
              <a:t>, </a:t>
            </a:r>
            <a:r>
              <a:rPr lang="en-US" b="1" i="1" dirty="0" err="1">
                <a:solidFill>
                  <a:srgbClr val="3333CC"/>
                </a:solidFill>
              </a:rPr>
              <a:t>ýagny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daşky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täsirlere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jogap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gaýtarmak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aýratynlygy</a:t>
            </a:r>
            <a:r>
              <a:rPr lang="en-US" b="1" i="1" dirty="0">
                <a:solidFill>
                  <a:srgbClr val="3333CC"/>
                </a:solidFill>
              </a:rPr>
              <a:t> </a:t>
            </a:r>
            <a:r>
              <a:rPr lang="en-US" b="1" i="1" dirty="0" err="1">
                <a:solidFill>
                  <a:srgbClr val="3333CC"/>
                </a:solidFill>
              </a:rPr>
              <a:t>mahsusdyr</a:t>
            </a:r>
            <a:r>
              <a:rPr lang="en-US" b="1" i="1" dirty="0">
                <a:solidFill>
                  <a:srgbClr val="3333CC"/>
                </a:solidFill>
              </a:rPr>
              <a:t>. </a:t>
            </a:r>
            <a:r>
              <a:rPr lang="en-US" b="1" dirty="0" err="1"/>
              <a:t>Şöhlelendirmäniň</a:t>
            </a:r>
            <a:r>
              <a:rPr lang="en-US" b="1" dirty="0"/>
              <a:t> </a:t>
            </a:r>
            <a:r>
              <a:rPr lang="en-US" b="1" dirty="0" err="1"/>
              <a:t>formasy</a:t>
            </a:r>
            <a:r>
              <a:rPr lang="en-US" b="1" dirty="0"/>
              <a:t> </a:t>
            </a:r>
            <a:r>
              <a:rPr lang="en-US" b="1" dirty="0" err="1"/>
              <a:t>materiýanyň</a:t>
            </a:r>
            <a:r>
              <a:rPr lang="en-US" b="1" dirty="0"/>
              <a:t> </a:t>
            </a:r>
            <a:r>
              <a:rPr lang="en-US" b="1" dirty="0" err="1"/>
              <a:t>formasyna</a:t>
            </a:r>
            <a:r>
              <a:rPr lang="en-US" b="1" dirty="0"/>
              <a:t> </a:t>
            </a:r>
            <a:r>
              <a:rPr lang="en-US" b="1" dirty="0" err="1"/>
              <a:t>bagly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daşky</a:t>
            </a:r>
            <a:r>
              <a:rPr lang="en-US" b="1" dirty="0"/>
              <a:t> </a:t>
            </a:r>
            <a:r>
              <a:rPr lang="en-US" b="1" dirty="0" err="1"/>
              <a:t>täsirlere</a:t>
            </a:r>
            <a:r>
              <a:rPr lang="en-US" b="1" dirty="0"/>
              <a:t>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/>
              <a:t>häsiýetine</a:t>
            </a:r>
            <a:r>
              <a:rPr lang="en-US" b="1" dirty="0"/>
              <a:t> we </a:t>
            </a:r>
            <a:r>
              <a:rPr lang="en-US" b="1" dirty="0" err="1"/>
              <a:t>materiýanyň</a:t>
            </a:r>
            <a:r>
              <a:rPr lang="en-US" b="1" dirty="0"/>
              <a:t> </a:t>
            </a:r>
            <a:r>
              <a:rPr lang="en-US" b="1" dirty="0" err="1"/>
              <a:t>formasyna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 </a:t>
            </a:r>
            <a:r>
              <a:rPr lang="en-US" b="1" dirty="0" err="1"/>
              <a:t>jogap</a:t>
            </a:r>
            <a:r>
              <a:rPr lang="en-US" b="1" dirty="0"/>
              <a:t> </a:t>
            </a:r>
            <a:r>
              <a:rPr lang="en-US" b="1" dirty="0" err="1"/>
              <a:t>berip</a:t>
            </a:r>
            <a:r>
              <a:rPr lang="en-US" b="1" dirty="0"/>
              <a:t> </a:t>
            </a:r>
            <a:r>
              <a:rPr lang="en-US" b="1" dirty="0" err="1"/>
              <a:t>bilmek</a:t>
            </a:r>
            <a:r>
              <a:rPr lang="en-US" b="1" dirty="0"/>
              <a:t> </a:t>
            </a:r>
            <a:r>
              <a:rPr lang="en-US" b="1" dirty="0" err="1"/>
              <a:t>ukybynda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4743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</a:rPr>
              <a:t>Jansyz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tebigatda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hereket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 err="1"/>
              <a:t>maddalaryň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predmetleriň</a:t>
            </a:r>
            <a:r>
              <a:rPr lang="en-US" b="1" dirty="0"/>
              <a:t> </a:t>
            </a:r>
            <a:r>
              <a:rPr lang="en-US" b="1" dirty="0" err="1"/>
              <a:t>mehaniki</a:t>
            </a:r>
            <a:r>
              <a:rPr lang="en-US" b="1" dirty="0"/>
              <a:t>, </a:t>
            </a:r>
            <a:r>
              <a:rPr lang="en-US" b="1" dirty="0" err="1"/>
              <a:t>fiziki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himiki</a:t>
            </a:r>
            <a:r>
              <a:rPr lang="en-US" b="1" dirty="0"/>
              <a:t> </a:t>
            </a:r>
            <a:r>
              <a:rPr lang="en-US" b="1" dirty="0" err="1"/>
              <a:t>özara</a:t>
            </a:r>
            <a:r>
              <a:rPr lang="en-US" b="1" dirty="0"/>
              <a:t> </a:t>
            </a:r>
            <a:r>
              <a:rPr lang="en-US" b="1" dirty="0" err="1"/>
              <a:t>täsiri</a:t>
            </a:r>
            <a:r>
              <a:rPr lang="en-US" b="1" dirty="0"/>
              <a:t> </a:t>
            </a:r>
            <a:r>
              <a:rPr lang="en-US" b="1" dirty="0" err="1"/>
              <a:t>görnüşinde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çykyp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 </a:t>
            </a:r>
            <a:r>
              <a:rPr lang="en-US" b="1" dirty="0" err="1"/>
              <a:t>Organiki</a:t>
            </a:r>
            <a:r>
              <a:rPr lang="en-US" b="1" dirty="0"/>
              <a:t> </a:t>
            </a:r>
            <a:r>
              <a:rPr lang="en-US" b="1" dirty="0" err="1"/>
              <a:t>däl</a:t>
            </a:r>
            <a:r>
              <a:rPr lang="en-US" b="1" dirty="0"/>
              <a:t> </a:t>
            </a:r>
            <a:r>
              <a:rPr lang="en-US" b="1" dirty="0" err="1"/>
              <a:t>tebigatda</a:t>
            </a:r>
            <a:r>
              <a:rPr lang="en-US" b="1" dirty="0"/>
              <a:t> </a:t>
            </a:r>
            <a:r>
              <a:rPr lang="en-US" b="1" dirty="0" err="1"/>
              <a:t>hereketiň</a:t>
            </a:r>
            <a:r>
              <a:rPr lang="en-US" b="1" dirty="0"/>
              <a:t> </a:t>
            </a:r>
            <a:r>
              <a:rPr lang="en-US" b="1" dirty="0" err="1"/>
              <a:t>ýönekeýje</a:t>
            </a:r>
            <a:r>
              <a:rPr lang="en-US" b="1" dirty="0"/>
              <a:t> </a:t>
            </a:r>
            <a:r>
              <a:rPr lang="en-US" b="1" dirty="0" err="1"/>
              <a:t>mysallary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şu</a:t>
            </a:r>
            <a:r>
              <a:rPr lang="en-US" b="1" dirty="0"/>
              <a:t> </a:t>
            </a:r>
            <a:r>
              <a:rPr lang="en-US" b="1" dirty="0" err="1"/>
              <a:t>aşakdakylary</a:t>
            </a:r>
            <a:r>
              <a:rPr lang="en-US" b="1" dirty="0"/>
              <a:t> </a:t>
            </a:r>
            <a:r>
              <a:rPr lang="en-US" b="1" dirty="0" err="1"/>
              <a:t>görkezmek</a:t>
            </a:r>
            <a:r>
              <a:rPr lang="en-US" b="1" dirty="0"/>
              <a:t> </a:t>
            </a:r>
            <a:r>
              <a:rPr lang="en-US" b="1" dirty="0" err="1"/>
              <a:t>bolar</a:t>
            </a:r>
            <a:r>
              <a:rPr lang="en-US" b="1" dirty="0"/>
              <a:t>: </a:t>
            </a:r>
            <a:r>
              <a:rPr lang="en-US" b="1" dirty="0" err="1"/>
              <a:t>deňiz</a:t>
            </a:r>
            <a:r>
              <a:rPr lang="en-US" b="1" dirty="0"/>
              <a:t> </a:t>
            </a:r>
            <a:r>
              <a:rPr lang="en-US" b="1" dirty="0" err="1"/>
              <a:t>suwy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ýuwulýan</a:t>
            </a:r>
            <a:r>
              <a:rPr lang="en-US" b="1" dirty="0"/>
              <a:t> </a:t>
            </a:r>
            <a:r>
              <a:rPr lang="en-US" b="1" dirty="0" err="1"/>
              <a:t>gaýa</a:t>
            </a:r>
            <a:r>
              <a:rPr lang="en-US" b="1" dirty="0"/>
              <a:t> </a:t>
            </a:r>
            <a:r>
              <a:rPr lang="en-US" b="1" dirty="0" err="1"/>
              <a:t>suwa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garşylyk</a:t>
            </a:r>
            <a:r>
              <a:rPr lang="en-US" b="1" dirty="0"/>
              <a:t> </a:t>
            </a:r>
            <a:r>
              <a:rPr lang="en-US" b="1" dirty="0" err="1"/>
              <a:t>görkezýär</a:t>
            </a:r>
            <a:r>
              <a:rPr lang="en-US" b="1" dirty="0"/>
              <a:t> (</a:t>
            </a:r>
            <a:r>
              <a:rPr lang="en-US" b="1" dirty="0" err="1"/>
              <a:t>tolkunlar</a:t>
            </a:r>
            <a:r>
              <a:rPr lang="en-US" b="1" dirty="0"/>
              <a:t> </a:t>
            </a:r>
            <a:r>
              <a:rPr lang="en-US" b="1" dirty="0" err="1"/>
              <a:t>oňa</a:t>
            </a:r>
            <a:r>
              <a:rPr lang="en-US" b="1" dirty="0"/>
              <a:t> </a:t>
            </a:r>
            <a:r>
              <a:rPr lang="en-US" b="1" dirty="0" err="1"/>
              <a:t>degip</a:t>
            </a:r>
            <a:r>
              <a:rPr lang="en-US" b="1" dirty="0"/>
              <a:t> </a:t>
            </a:r>
            <a:r>
              <a:rPr lang="en-US" b="1" dirty="0" err="1"/>
              <a:t>yza</a:t>
            </a:r>
            <a:r>
              <a:rPr lang="en-US" b="1" dirty="0"/>
              <a:t> </a:t>
            </a:r>
            <a:r>
              <a:rPr lang="en-US" b="1" dirty="0" err="1"/>
              <a:t>serpilýärler</a:t>
            </a:r>
            <a:r>
              <a:rPr lang="en-US" b="1" dirty="0"/>
              <a:t>), </a:t>
            </a:r>
            <a:r>
              <a:rPr lang="en-US" b="1" dirty="0" err="1"/>
              <a:t>emma</a:t>
            </a:r>
            <a:r>
              <a:rPr lang="en-US" b="1" dirty="0"/>
              <a:t> </a:t>
            </a:r>
            <a:r>
              <a:rPr lang="en-US" b="1" dirty="0" err="1"/>
              <a:t>gaýa</a:t>
            </a:r>
            <a:r>
              <a:rPr lang="en-US" b="1" dirty="0"/>
              <a:t>-da </a:t>
            </a:r>
            <a:r>
              <a:rPr lang="en-US" b="1" dirty="0" err="1"/>
              <a:t>kem-kemden</a:t>
            </a:r>
            <a:r>
              <a:rPr lang="en-US" b="1" dirty="0"/>
              <a:t> </a:t>
            </a:r>
            <a:r>
              <a:rPr lang="en-US" b="1" dirty="0" err="1"/>
              <a:t>ýumrulýar</a:t>
            </a:r>
            <a:r>
              <a:rPr lang="en-US" b="1" dirty="0"/>
              <a:t>: </a:t>
            </a:r>
            <a:r>
              <a:rPr lang="en-US" b="1" dirty="0" err="1"/>
              <a:t>gün</a:t>
            </a:r>
            <a:r>
              <a:rPr lang="en-US" b="1" dirty="0"/>
              <a:t> </a:t>
            </a:r>
            <a:r>
              <a:rPr lang="en-US" b="1" dirty="0" err="1"/>
              <a:t>şöhlesiniň</a:t>
            </a:r>
            <a:r>
              <a:rPr lang="en-US" b="1" dirty="0"/>
              <a:t> </a:t>
            </a:r>
            <a:r>
              <a:rPr lang="en-US" b="1" dirty="0" err="1"/>
              <a:t>suwuň</a:t>
            </a:r>
            <a:r>
              <a:rPr lang="en-US" b="1" dirty="0"/>
              <a:t> </a:t>
            </a:r>
            <a:r>
              <a:rPr lang="en-US" b="1" dirty="0" err="1"/>
              <a:t>üstünde</a:t>
            </a:r>
            <a:r>
              <a:rPr lang="en-US" b="1" dirty="0"/>
              <a:t> </a:t>
            </a:r>
            <a:r>
              <a:rPr lang="en-US" b="1" dirty="0" err="1"/>
              <a:t>şöhlelenmegi</a:t>
            </a:r>
            <a:r>
              <a:rPr lang="en-US" b="1" dirty="0"/>
              <a:t>: </a:t>
            </a:r>
            <a:r>
              <a:rPr lang="en-US" b="1" dirty="0" err="1"/>
              <a:t>elektrik</a:t>
            </a:r>
            <a:r>
              <a:rPr lang="en-US" b="1" dirty="0"/>
              <a:t> </a:t>
            </a:r>
            <a:r>
              <a:rPr lang="en-US" b="1" dirty="0" err="1"/>
              <a:t>razrýadlarynyň</a:t>
            </a:r>
            <a:r>
              <a:rPr lang="en-US" b="1" dirty="0"/>
              <a:t> </a:t>
            </a:r>
            <a:r>
              <a:rPr lang="en-US" b="1" dirty="0" err="1"/>
              <a:t>esasynda</a:t>
            </a:r>
            <a:r>
              <a:rPr lang="en-US" b="1" dirty="0"/>
              <a:t> </a:t>
            </a:r>
            <a:r>
              <a:rPr lang="en-US" b="1" dirty="0" err="1"/>
              <a:t>ozonyň</a:t>
            </a:r>
            <a:r>
              <a:rPr lang="en-US" b="1" dirty="0"/>
              <a:t> </a:t>
            </a:r>
            <a:r>
              <a:rPr lang="en-US" b="1" dirty="0" err="1"/>
              <a:t>molekulasynyň</a:t>
            </a:r>
            <a:r>
              <a:rPr lang="en-US" b="1" dirty="0"/>
              <a:t> </a:t>
            </a:r>
            <a:r>
              <a:rPr lang="en-US" b="1" dirty="0" err="1"/>
              <a:t>döreýşi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i="1" dirty="0" err="1">
                <a:solidFill>
                  <a:srgbClr val="00B050"/>
                </a:solidFill>
              </a:rPr>
              <a:t>Janly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materiýa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geçilende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materiýanyň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hereketiniň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formasy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dirty="0" err="1"/>
              <a:t>düýpgöter</a:t>
            </a:r>
            <a:r>
              <a:rPr lang="en-US" b="1" dirty="0"/>
              <a:t> </a:t>
            </a:r>
            <a:r>
              <a:rPr lang="en-US" b="1" dirty="0" err="1"/>
              <a:t>özgerýär</a:t>
            </a:r>
            <a:r>
              <a:rPr lang="en-US" b="1" dirty="0"/>
              <a:t>. </a:t>
            </a:r>
            <a:r>
              <a:rPr lang="en-US" b="1" dirty="0" err="1"/>
              <a:t>Janly</a:t>
            </a:r>
            <a:r>
              <a:rPr lang="en-US" b="1" dirty="0"/>
              <a:t> </a:t>
            </a:r>
            <a:r>
              <a:rPr lang="en-US" b="1" dirty="0" err="1"/>
              <a:t>tebigata</a:t>
            </a:r>
            <a:r>
              <a:rPr lang="en-US" b="1" dirty="0"/>
              <a:t> </a:t>
            </a:r>
            <a:r>
              <a:rPr lang="en-US" b="1" dirty="0" err="1"/>
              <a:t>şöhlelenmäniň</a:t>
            </a:r>
            <a:r>
              <a:rPr lang="en-US" b="1" dirty="0"/>
              <a:t> </a:t>
            </a:r>
            <a:r>
              <a:rPr lang="en-US" b="1" dirty="0" err="1"/>
              <a:t>biologik</a:t>
            </a:r>
            <a:r>
              <a:rPr lang="en-US" b="1" dirty="0"/>
              <a:t> </a:t>
            </a:r>
            <a:r>
              <a:rPr lang="en-US" b="1" dirty="0" err="1" smtClean="0"/>
              <a:t>formulalary</a:t>
            </a:r>
            <a:r>
              <a:rPr lang="en-US" b="1" dirty="0" smtClean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ösüş</a:t>
            </a:r>
            <a:r>
              <a:rPr lang="en-US" b="1" dirty="0"/>
              <a:t> </a:t>
            </a:r>
            <a:r>
              <a:rPr lang="en-US" b="1" dirty="0" err="1"/>
              <a:t>tapgyrynda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şöhlelenmäniň</a:t>
            </a:r>
            <a:r>
              <a:rPr lang="en-US" b="1" dirty="0"/>
              <a:t> </a:t>
            </a:r>
            <a:r>
              <a:rPr lang="en-US" b="1" dirty="0" err="1"/>
              <a:t>hil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–</a:t>
            </a:r>
            <a:r>
              <a:rPr lang="en-US" b="1" i="1" dirty="0">
                <a:solidFill>
                  <a:srgbClr val="0000CC"/>
                </a:solidFill>
              </a:rPr>
              <a:t> </a:t>
            </a:r>
            <a:r>
              <a:rPr lang="en-US" b="1" i="1" dirty="0" err="1">
                <a:solidFill>
                  <a:srgbClr val="0000CC"/>
                </a:solidFill>
              </a:rPr>
              <a:t>psihika</a:t>
            </a:r>
            <a:r>
              <a:rPr lang="en-US" b="1" i="1" dirty="0">
                <a:solidFill>
                  <a:srgbClr val="0000CC"/>
                </a:solidFill>
              </a:rPr>
              <a:t> </a:t>
            </a:r>
            <a:r>
              <a:rPr lang="en-US" b="1" dirty="0" err="1"/>
              <a:t>döreýär</a:t>
            </a:r>
            <a:r>
              <a:rPr lang="en-US" b="1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6529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r>
              <a:rPr lang="en-US" b="1" i="1" dirty="0" err="1">
                <a:solidFill>
                  <a:srgbClr val="CC00CC"/>
                </a:solidFill>
              </a:rPr>
              <a:t>Materiýanyň</a:t>
            </a:r>
            <a:r>
              <a:rPr lang="en-US" b="1" i="1" dirty="0">
                <a:solidFill>
                  <a:srgbClr val="CC00CC"/>
                </a:solidFill>
              </a:rPr>
              <a:t> </a:t>
            </a:r>
            <a:r>
              <a:rPr lang="en-US" b="1" i="1" dirty="0" err="1">
                <a:solidFill>
                  <a:srgbClr val="CC00CC"/>
                </a:solidFill>
              </a:rPr>
              <a:t>hereketiniň</a:t>
            </a:r>
            <a:r>
              <a:rPr lang="en-US" b="1" i="1" dirty="0">
                <a:solidFill>
                  <a:srgbClr val="CC00CC"/>
                </a:solidFill>
              </a:rPr>
              <a:t> </a:t>
            </a:r>
            <a:r>
              <a:rPr lang="en-US" b="1" i="1" dirty="0" err="1">
                <a:solidFill>
                  <a:srgbClr val="CC00CC"/>
                </a:solidFill>
              </a:rPr>
              <a:t>biologik</a:t>
            </a:r>
            <a:r>
              <a:rPr lang="en-US" b="1" i="1" dirty="0">
                <a:solidFill>
                  <a:srgbClr val="CC00CC"/>
                </a:solidFill>
              </a:rPr>
              <a:t> </a:t>
            </a:r>
            <a:r>
              <a:rPr lang="en-US" b="1" i="1" dirty="0" err="1">
                <a:solidFill>
                  <a:srgbClr val="CC00CC"/>
                </a:solidFill>
              </a:rPr>
              <a:t>formasy</a:t>
            </a:r>
            <a:r>
              <a:rPr lang="en-US" b="1" i="1" dirty="0">
                <a:solidFill>
                  <a:srgbClr val="CC00CC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ýaşaýyş</a:t>
            </a:r>
            <a:r>
              <a:rPr lang="en-US" b="1" dirty="0"/>
              <a:t> – </a:t>
            </a:r>
            <a:r>
              <a:rPr lang="en-US" b="1" dirty="0" err="1"/>
              <a:t>tebigatyň</a:t>
            </a:r>
            <a:r>
              <a:rPr lang="en-US" b="1" dirty="0"/>
              <a:t> </a:t>
            </a:r>
            <a:r>
              <a:rPr lang="en-US" b="1" dirty="0" err="1"/>
              <a:t>ösüşiniň</a:t>
            </a:r>
            <a:r>
              <a:rPr lang="en-US" b="1" dirty="0"/>
              <a:t>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basgançagydyr</a:t>
            </a:r>
            <a:r>
              <a:rPr lang="en-US" b="1" dirty="0"/>
              <a:t>. </a:t>
            </a:r>
            <a:r>
              <a:rPr lang="en-US" b="1" dirty="0" err="1"/>
              <a:t>Jansyz</a:t>
            </a:r>
            <a:r>
              <a:rPr lang="en-US" b="1" dirty="0"/>
              <a:t> </a:t>
            </a:r>
            <a:r>
              <a:rPr lang="en-US" b="1" dirty="0" err="1"/>
              <a:t>materiýanyň</a:t>
            </a:r>
            <a:r>
              <a:rPr lang="en-US" b="1" dirty="0"/>
              <a:t> </a:t>
            </a:r>
            <a:r>
              <a:rPr lang="en-US" b="1" dirty="0" err="1"/>
              <a:t>janly</a:t>
            </a:r>
            <a:r>
              <a:rPr lang="en-US" b="1" dirty="0"/>
              <a:t> </a:t>
            </a:r>
            <a:r>
              <a:rPr lang="en-US" b="1" dirty="0" err="1"/>
              <a:t>materiýa</a:t>
            </a:r>
            <a:r>
              <a:rPr lang="en-US" b="1" dirty="0"/>
              <a:t> </a:t>
            </a:r>
            <a:r>
              <a:rPr lang="en-US" b="1" dirty="0" err="1"/>
              <a:t>geçişini</a:t>
            </a:r>
            <a:r>
              <a:rPr lang="en-US" b="1" dirty="0"/>
              <a:t> </a:t>
            </a:r>
            <a:r>
              <a:rPr lang="en-US" b="1" dirty="0" err="1"/>
              <a:t>düşündirýän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ylmy</a:t>
            </a:r>
            <a:r>
              <a:rPr lang="en-US" b="1" dirty="0"/>
              <a:t> </a:t>
            </a:r>
            <a:r>
              <a:rPr lang="en-US" b="1" dirty="0" err="1"/>
              <a:t>çaklamalar</a:t>
            </a:r>
            <a:r>
              <a:rPr lang="en-US" b="1" dirty="0"/>
              <a:t> bar. </a:t>
            </a:r>
            <a:r>
              <a:rPr lang="en-US" b="1" dirty="0" err="1"/>
              <a:t>A.I.Oparin</a:t>
            </a:r>
            <a:r>
              <a:rPr lang="en-US" b="1" dirty="0"/>
              <a:t> </a:t>
            </a:r>
            <a:r>
              <a:rPr lang="en-US" b="1" dirty="0" err="1"/>
              <a:t>tarapyndan</a:t>
            </a:r>
            <a:r>
              <a:rPr lang="en-US" b="1" dirty="0"/>
              <a:t> </a:t>
            </a:r>
            <a:r>
              <a:rPr lang="en-US" b="1" dirty="0" err="1"/>
              <a:t>öňe</a:t>
            </a:r>
            <a:r>
              <a:rPr lang="en-US" b="1" dirty="0"/>
              <a:t> </a:t>
            </a:r>
            <a:r>
              <a:rPr lang="en-US" b="1" dirty="0" err="1"/>
              <a:t>sürülýän</a:t>
            </a:r>
            <a:r>
              <a:rPr lang="en-US" b="1" dirty="0"/>
              <a:t> </a:t>
            </a:r>
            <a:r>
              <a:rPr lang="en-US" b="1" dirty="0" err="1"/>
              <a:t>wariantynda</a:t>
            </a:r>
            <a:r>
              <a:rPr lang="en-US" b="1" dirty="0"/>
              <a:t> </a:t>
            </a:r>
            <a:r>
              <a:rPr lang="en-US" b="1" dirty="0" err="1"/>
              <a:t>janly</a:t>
            </a:r>
            <a:r>
              <a:rPr lang="en-US" b="1" dirty="0"/>
              <a:t> </a:t>
            </a:r>
            <a:r>
              <a:rPr lang="en-US" b="1" dirty="0" err="1"/>
              <a:t>materiýanyň</a:t>
            </a:r>
            <a:r>
              <a:rPr lang="en-US" b="1" dirty="0"/>
              <a:t> </a:t>
            </a:r>
            <a:r>
              <a:rPr lang="en-US" b="1" dirty="0" err="1"/>
              <a:t>döremeginiň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şerti</a:t>
            </a:r>
            <a:r>
              <a:rPr lang="en-US" b="1" dirty="0"/>
              <a:t> </a:t>
            </a:r>
            <a:r>
              <a:rPr lang="en-US" b="1" dirty="0" err="1"/>
              <a:t>uglerod</a:t>
            </a:r>
            <a:r>
              <a:rPr lang="en-US" b="1" dirty="0"/>
              <a:t> </a:t>
            </a:r>
            <a:r>
              <a:rPr lang="en-US" b="1" dirty="0" err="1"/>
              <a:t>esasynda</a:t>
            </a:r>
            <a:r>
              <a:rPr lang="en-US" b="1" dirty="0"/>
              <a:t> </a:t>
            </a:r>
            <a:r>
              <a:rPr lang="en-US" b="1" dirty="0" err="1"/>
              <a:t>organiki</a:t>
            </a:r>
            <a:r>
              <a:rPr lang="en-US" b="1" dirty="0"/>
              <a:t> </a:t>
            </a:r>
            <a:r>
              <a:rPr lang="en-US" b="1" dirty="0" err="1"/>
              <a:t>maddalaryň</a:t>
            </a:r>
            <a:r>
              <a:rPr lang="en-US" b="1" dirty="0"/>
              <a:t>, </a:t>
            </a:r>
            <a:r>
              <a:rPr lang="en-US" b="1" dirty="0" err="1"/>
              <a:t>birleşmeleriň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gelmekligi</a:t>
            </a:r>
            <a:r>
              <a:rPr lang="en-US" b="1" dirty="0"/>
              <a:t> </a:t>
            </a:r>
            <a:r>
              <a:rPr lang="en-US" b="1" dirty="0" err="1"/>
              <a:t>hasaplanylýar</a:t>
            </a:r>
            <a:r>
              <a:rPr lang="en-US" b="1" dirty="0"/>
              <a:t>. Bu </a:t>
            </a:r>
            <a:r>
              <a:rPr lang="en-US" b="1" dirty="0" err="1"/>
              <a:t>ýagdaýda</a:t>
            </a:r>
            <a:r>
              <a:rPr lang="en-US" b="1" dirty="0"/>
              <a:t> </a:t>
            </a:r>
            <a:r>
              <a:rPr lang="en-US" b="1" dirty="0" err="1"/>
              <a:t>uglerodyň</a:t>
            </a:r>
            <a:r>
              <a:rPr lang="en-US" b="1" dirty="0"/>
              <a:t> atomy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konfigurasiýalarda</a:t>
            </a:r>
            <a:r>
              <a:rPr lang="en-US" b="1" dirty="0"/>
              <a:t> </a:t>
            </a:r>
            <a:r>
              <a:rPr lang="en-US" b="1" dirty="0" err="1"/>
              <a:t>azotyň</a:t>
            </a:r>
            <a:r>
              <a:rPr lang="en-US" b="1" dirty="0"/>
              <a:t>, </a:t>
            </a:r>
            <a:r>
              <a:rPr lang="en-US" b="1" dirty="0" err="1"/>
              <a:t>kislorodyň</a:t>
            </a:r>
            <a:r>
              <a:rPr lang="en-US" b="1" dirty="0"/>
              <a:t>, </a:t>
            </a:r>
            <a:r>
              <a:rPr lang="en-US" b="1" dirty="0" err="1"/>
              <a:t>wodorodyň</a:t>
            </a:r>
            <a:r>
              <a:rPr lang="en-US" b="1" dirty="0"/>
              <a:t>, </a:t>
            </a:r>
            <a:r>
              <a:rPr lang="en-US" b="1" dirty="0" err="1"/>
              <a:t>fosforyň</a:t>
            </a:r>
            <a:r>
              <a:rPr lang="en-US" b="1" dirty="0"/>
              <a:t>, </a:t>
            </a:r>
            <a:r>
              <a:rPr lang="en-US" b="1" dirty="0" err="1"/>
              <a:t>kükürdiň</a:t>
            </a:r>
            <a:r>
              <a:rPr lang="en-US" b="1" dirty="0"/>
              <a:t> </a:t>
            </a:r>
            <a:r>
              <a:rPr lang="en-US" b="1" dirty="0" err="1"/>
              <a:t>atomlary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Häzirki</a:t>
            </a:r>
            <a:r>
              <a:rPr lang="en-US" b="1" dirty="0"/>
              <a:t> </a:t>
            </a:r>
            <a:r>
              <a:rPr lang="en-US" b="1" dirty="0" err="1"/>
              <a:t>döwürde</a:t>
            </a:r>
            <a:r>
              <a:rPr lang="en-US" b="1" dirty="0"/>
              <a:t> </a:t>
            </a:r>
            <a:r>
              <a:rPr lang="en-US" b="1" dirty="0" err="1"/>
              <a:t>ylymda</a:t>
            </a:r>
            <a:r>
              <a:rPr lang="en-US" b="1" dirty="0"/>
              <a:t> </a:t>
            </a:r>
            <a:r>
              <a:rPr lang="en-US" b="1" dirty="0" err="1"/>
              <a:t>A.I.Opariniň</a:t>
            </a:r>
            <a:r>
              <a:rPr lang="en-US" b="1" dirty="0"/>
              <a:t> </a:t>
            </a:r>
            <a:r>
              <a:rPr lang="en-US" b="1" dirty="0" err="1"/>
              <a:t>çaklamasyny</a:t>
            </a:r>
            <a:r>
              <a:rPr lang="en-US" b="1" dirty="0"/>
              <a:t> </a:t>
            </a:r>
            <a:r>
              <a:rPr lang="en-US" b="1" dirty="0" err="1"/>
              <a:t>tassyklaýan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maglumatlar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ýeriň</a:t>
            </a:r>
            <a:r>
              <a:rPr lang="en-US" b="1" dirty="0"/>
              <a:t> </a:t>
            </a:r>
            <a:r>
              <a:rPr lang="en-US" b="1" dirty="0" err="1"/>
              <a:t>ýönekeý</a:t>
            </a:r>
            <a:r>
              <a:rPr lang="en-US" b="1" dirty="0"/>
              <a:t> </a:t>
            </a:r>
            <a:r>
              <a:rPr lang="en-US" b="1" dirty="0" err="1"/>
              <a:t>atmosferasynyň</a:t>
            </a:r>
            <a:r>
              <a:rPr lang="en-US" b="1" dirty="0"/>
              <a:t> </a:t>
            </a:r>
            <a:r>
              <a:rPr lang="en-US" b="1" dirty="0" err="1"/>
              <a:t>gaýtaryjy</a:t>
            </a:r>
            <a:r>
              <a:rPr lang="en-US" b="1" dirty="0"/>
              <a:t>, </a:t>
            </a:r>
            <a:r>
              <a:rPr lang="en-US" b="1" dirty="0" err="1"/>
              <a:t>birleşdiriji</a:t>
            </a:r>
            <a:r>
              <a:rPr lang="en-US" b="1" dirty="0"/>
              <a:t> </a:t>
            </a:r>
            <a:r>
              <a:rPr lang="en-US" b="1" dirty="0" err="1"/>
              <a:t>häsiýetde</a:t>
            </a:r>
            <a:r>
              <a:rPr lang="en-US" b="1" dirty="0"/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organiki</a:t>
            </a:r>
            <a:r>
              <a:rPr lang="en-US" b="1" dirty="0"/>
              <a:t> </a:t>
            </a:r>
            <a:r>
              <a:rPr lang="en-US" b="1" dirty="0" err="1"/>
              <a:t>birleşmeleri</a:t>
            </a:r>
            <a:r>
              <a:rPr lang="en-US" b="1" dirty="0"/>
              <a:t> </a:t>
            </a:r>
            <a:r>
              <a:rPr lang="en-US" b="1" dirty="0" err="1"/>
              <a:t>işjeňleşdiriji</a:t>
            </a:r>
            <a:r>
              <a:rPr lang="en-US" b="1" dirty="0"/>
              <a:t> </a:t>
            </a:r>
            <a:r>
              <a:rPr lang="en-US" b="1" dirty="0" err="1"/>
              <a:t>şert</a:t>
            </a:r>
            <a:r>
              <a:rPr lang="en-US" b="1" dirty="0"/>
              <a:t> </a:t>
            </a:r>
            <a:r>
              <a:rPr lang="en-US" b="1" dirty="0" err="1"/>
              <a:t>bolanlygy</a:t>
            </a:r>
            <a:r>
              <a:rPr lang="en-US" b="1" dirty="0"/>
              <a:t> </a:t>
            </a:r>
            <a:r>
              <a:rPr lang="en-US" b="1" dirty="0" err="1"/>
              <a:t>baradaky</a:t>
            </a:r>
            <a:r>
              <a:rPr lang="en-US" b="1" dirty="0"/>
              <a:t> </a:t>
            </a:r>
            <a:r>
              <a:rPr lang="en-US" b="1" dirty="0" err="1"/>
              <a:t>düşünjeden</a:t>
            </a:r>
            <a:r>
              <a:rPr lang="en-US" b="1" dirty="0"/>
              <a:t> </a:t>
            </a:r>
            <a:r>
              <a:rPr lang="en-US" b="1" dirty="0" err="1"/>
              <a:t>ugur</a:t>
            </a:r>
            <a:r>
              <a:rPr lang="en-US" b="1" dirty="0"/>
              <a:t> </a:t>
            </a:r>
            <a:r>
              <a:rPr lang="en-US" b="1" dirty="0" err="1" smtClean="0"/>
              <a:t>alýarlar</a:t>
            </a:r>
            <a:r>
              <a:rPr lang="en-US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5085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8516"/>
            <a:ext cx="10515600" cy="557844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rgbClr val="008080"/>
                </a:solidFill>
              </a:rPr>
              <a:t>A.N.Leontýew</a:t>
            </a:r>
            <a:r>
              <a:rPr lang="ru-RU" b="1" dirty="0" smtClean="0">
                <a:solidFill>
                  <a:srgbClr val="008080"/>
                </a:solidFill>
              </a:rPr>
              <a:t> </a:t>
            </a:r>
            <a:r>
              <a:rPr lang="ru-RU" b="1" dirty="0">
                <a:solidFill>
                  <a:srgbClr val="008080"/>
                </a:solidFill>
              </a:rPr>
              <a:t>,,</a:t>
            </a:r>
            <a:r>
              <a:rPr lang="ru-RU" b="1" dirty="0" err="1">
                <a:solidFill>
                  <a:srgbClr val="008080"/>
                </a:solidFill>
              </a:rPr>
              <a:t>Psihikanyň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ösüşiniň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meseleleri</a:t>
            </a:r>
            <a:r>
              <a:rPr lang="ru-RU" b="1" dirty="0">
                <a:solidFill>
                  <a:srgbClr val="008080"/>
                </a:solidFill>
              </a:rPr>
              <a:t>” </a:t>
            </a:r>
            <a:r>
              <a:rPr lang="ru-RU" b="1" dirty="0" err="1">
                <a:solidFill>
                  <a:srgbClr val="008080"/>
                </a:solidFill>
              </a:rPr>
              <a:t>atly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kitabynda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janly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organizmleriň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psihikasynyň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ewolýusion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ösüşiniň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aşakdaky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döwürlerini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ýüze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çykarýar</a:t>
            </a:r>
            <a:r>
              <a:rPr lang="ru-RU" b="1" dirty="0">
                <a:solidFill>
                  <a:srgbClr val="008080"/>
                </a:solidFill>
              </a:rPr>
              <a:t>:</a:t>
            </a:r>
          </a:p>
          <a:p>
            <a:endParaRPr lang="tk-TM" b="1" i="1" dirty="0" smtClean="0"/>
          </a:p>
          <a:p>
            <a:r>
              <a:rPr lang="ru-RU" b="1" i="1" dirty="0" smtClean="0">
                <a:solidFill>
                  <a:srgbClr val="6600CC"/>
                </a:solidFill>
              </a:rPr>
              <a:t>1</a:t>
            </a:r>
            <a:r>
              <a:rPr lang="ru-RU" b="1" i="1" dirty="0">
                <a:solidFill>
                  <a:srgbClr val="6600CC"/>
                </a:solidFill>
              </a:rPr>
              <a:t>. </a:t>
            </a:r>
            <a:r>
              <a:rPr lang="ru-RU" b="1" i="1" dirty="0" err="1">
                <a:solidFill>
                  <a:srgbClr val="6600CC"/>
                </a:solidFill>
              </a:rPr>
              <a:t>Psihikanyň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ösüşiniň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 smtClean="0">
                <a:solidFill>
                  <a:srgbClr val="6600CC"/>
                </a:solidFill>
              </a:rPr>
              <a:t>sensor</a:t>
            </a:r>
            <a:r>
              <a:rPr lang="tk-TM" b="1" i="1" dirty="0" smtClean="0">
                <a:solidFill>
                  <a:srgbClr val="6600CC"/>
                </a:solidFill>
              </a:rPr>
              <a:t> (başlangyç)</a:t>
            </a:r>
            <a:r>
              <a:rPr lang="ru-RU" b="1" i="1" dirty="0" smtClean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döwri</a:t>
            </a:r>
            <a:r>
              <a:rPr lang="ru-RU" b="1" i="1" dirty="0">
                <a:solidFill>
                  <a:srgbClr val="6600CC"/>
                </a:solidFill>
              </a:rPr>
              <a:t>,</a:t>
            </a:r>
          </a:p>
          <a:p>
            <a:r>
              <a:rPr lang="ru-RU" b="1" i="1" dirty="0">
                <a:solidFill>
                  <a:srgbClr val="6600CC"/>
                </a:solidFill>
              </a:rPr>
              <a:t>2. </a:t>
            </a:r>
            <a:r>
              <a:rPr lang="ru-RU" b="1" i="1" dirty="0" err="1">
                <a:solidFill>
                  <a:srgbClr val="6600CC"/>
                </a:solidFill>
              </a:rPr>
              <a:t>Psihikanyň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ösüşiniň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 smtClean="0">
                <a:solidFill>
                  <a:srgbClr val="6600CC"/>
                </a:solidFill>
              </a:rPr>
              <a:t>perseptiw</a:t>
            </a:r>
            <a:r>
              <a:rPr lang="tk-TM" b="1" i="1" dirty="0" smtClean="0">
                <a:solidFill>
                  <a:srgbClr val="6600CC"/>
                </a:solidFill>
              </a:rPr>
              <a:t> (kabul ediş)</a:t>
            </a:r>
            <a:r>
              <a:rPr lang="ru-RU" b="1" i="1" dirty="0" smtClean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döwri</a:t>
            </a:r>
            <a:r>
              <a:rPr lang="ru-RU" b="1" i="1" dirty="0">
                <a:solidFill>
                  <a:srgbClr val="6600CC"/>
                </a:solidFill>
              </a:rPr>
              <a:t>,</a:t>
            </a:r>
          </a:p>
          <a:p>
            <a:r>
              <a:rPr lang="ru-RU" b="1" i="1" dirty="0">
                <a:solidFill>
                  <a:srgbClr val="6600CC"/>
                </a:solidFill>
              </a:rPr>
              <a:t>3. </a:t>
            </a:r>
            <a:r>
              <a:rPr lang="ru-RU" b="1" i="1" dirty="0" err="1">
                <a:solidFill>
                  <a:srgbClr val="6600CC"/>
                </a:solidFill>
              </a:rPr>
              <a:t>Psihikanyň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ösüşiniň</a:t>
            </a:r>
            <a:r>
              <a:rPr lang="ru-RU" b="1" i="1" dirty="0">
                <a:solidFill>
                  <a:srgbClr val="6600CC"/>
                </a:solidFill>
              </a:rPr>
              <a:t> </a:t>
            </a:r>
            <a:r>
              <a:rPr lang="ru-RU" b="1" i="1" dirty="0" err="1" smtClean="0">
                <a:solidFill>
                  <a:srgbClr val="6600CC"/>
                </a:solidFill>
              </a:rPr>
              <a:t>intellekt</a:t>
            </a:r>
            <a:r>
              <a:rPr lang="tk-TM" b="1" i="1" dirty="0" smtClean="0">
                <a:solidFill>
                  <a:srgbClr val="6600CC"/>
                </a:solidFill>
              </a:rPr>
              <a:t> (düşünmek, aňşyrmak)</a:t>
            </a:r>
            <a:r>
              <a:rPr lang="ru-RU" b="1" i="1" dirty="0" smtClean="0">
                <a:solidFill>
                  <a:srgbClr val="6600CC"/>
                </a:solidFill>
              </a:rPr>
              <a:t> </a:t>
            </a:r>
            <a:r>
              <a:rPr lang="ru-RU" b="1" i="1" dirty="0" err="1">
                <a:solidFill>
                  <a:srgbClr val="6600CC"/>
                </a:solidFill>
              </a:rPr>
              <a:t>döwri</a:t>
            </a:r>
            <a:r>
              <a:rPr lang="ru-RU" b="1" i="1" dirty="0">
                <a:solidFill>
                  <a:srgbClr val="6600CC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29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Psihikanyň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ösüşiniň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sensor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döwri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 err="1"/>
              <a:t>Haýwanlaryň</a:t>
            </a:r>
            <a:r>
              <a:rPr lang="ru-RU" b="1" dirty="0"/>
              <a:t> </a:t>
            </a:r>
            <a:r>
              <a:rPr lang="ru-RU" b="1" dirty="0" err="1"/>
              <a:t>psihikasy</a:t>
            </a:r>
            <a:r>
              <a:rPr lang="ru-RU" b="1" dirty="0"/>
              <a:t> </a:t>
            </a:r>
            <a:r>
              <a:rPr lang="ru-RU" b="1" dirty="0" err="1"/>
              <a:t>başlangyç</a:t>
            </a:r>
            <a:r>
              <a:rPr lang="ru-RU" b="1" dirty="0"/>
              <a:t> </a:t>
            </a:r>
            <a:r>
              <a:rPr lang="ru-RU" b="1" dirty="0" err="1"/>
              <a:t>duýgurlyk</a:t>
            </a:r>
            <a:r>
              <a:rPr lang="ru-RU" b="1" dirty="0"/>
              <a:t> </a:t>
            </a:r>
            <a:r>
              <a:rPr lang="ru-RU" b="1" dirty="0" err="1"/>
              <a:t>basgançagynda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hakykatyň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käbir</a:t>
            </a:r>
            <a:r>
              <a:rPr lang="ru-RU" b="1" dirty="0"/>
              <a:t> </a:t>
            </a:r>
            <a:r>
              <a:rPr lang="ru-RU" b="1" dirty="0" err="1"/>
              <a:t>aýratynlyklaryny</a:t>
            </a:r>
            <a:r>
              <a:rPr lang="ru-RU" b="1" dirty="0"/>
              <a:t> </a:t>
            </a:r>
            <a:r>
              <a:rPr lang="ru-RU" b="1" dirty="0" err="1"/>
              <a:t>şöhlelendirmäge</a:t>
            </a:r>
            <a:r>
              <a:rPr lang="ru-RU" b="1" dirty="0"/>
              <a:t> </a:t>
            </a:r>
            <a:r>
              <a:rPr lang="ru-RU" b="1" dirty="0" err="1"/>
              <a:t>ukyply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. </a:t>
            </a:r>
            <a:r>
              <a:rPr lang="ru-RU" b="1" dirty="0" err="1"/>
              <a:t>Psihikanyň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derejedäki</a:t>
            </a:r>
            <a:r>
              <a:rPr lang="ru-RU" b="1" dirty="0"/>
              <a:t> </a:t>
            </a:r>
            <a:r>
              <a:rPr lang="ru-RU" b="1" dirty="0" err="1"/>
              <a:t>ösüşini</a:t>
            </a:r>
            <a:r>
              <a:rPr lang="ru-RU" b="1" dirty="0"/>
              <a:t> </a:t>
            </a:r>
            <a:r>
              <a:rPr lang="ru-RU" b="1" dirty="0" err="1"/>
              <a:t>barlygyny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janly</a:t>
            </a:r>
            <a:r>
              <a:rPr lang="ru-RU" b="1" dirty="0"/>
              <a:t> </a:t>
            </a:r>
            <a:r>
              <a:rPr lang="ru-RU" b="1" dirty="0" err="1"/>
              <a:t>organizmler</a:t>
            </a:r>
            <a:r>
              <a:rPr lang="ru-RU" b="1" dirty="0"/>
              <a:t> </a:t>
            </a:r>
            <a:r>
              <a:rPr lang="ru-RU" b="1" dirty="0" err="1"/>
              <a:t>görkezýärler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giňişlikde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ýerlerini</a:t>
            </a:r>
            <a:r>
              <a:rPr lang="ru-RU" b="1" dirty="0"/>
              <a:t> </a:t>
            </a:r>
            <a:r>
              <a:rPr lang="ru-RU" b="1" dirty="0" err="1" smtClean="0"/>
              <a:t>üýtgetmegi</a:t>
            </a:r>
            <a:r>
              <a:rPr lang="tk-TM" b="1" dirty="0"/>
              <a:t> </a:t>
            </a:r>
            <a:r>
              <a:rPr lang="ru-RU" b="1" dirty="0" err="1" smtClean="0"/>
              <a:t>başarýarlar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organizmlerde</a:t>
            </a:r>
            <a:r>
              <a:rPr lang="ru-RU" b="1" dirty="0"/>
              <a:t> </a:t>
            </a:r>
            <a:r>
              <a:rPr lang="ru-RU" b="1" dirty="0" err="1"/>
              <a:t>indiwidual</a:t>
            </a:r>
            <a:r>
              <a:rPr lang="ru-RU" b="1" dirty="0"/>
              <a:t> </a:t>
            </a:r>
            <a:r>
              <a:rPr lang="ru-RU" b="1" dirty="0" err="1"/>
              <a:t>uýgunlaşmanyň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başlangyç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çykaryldy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i="1" dirty="0" err="1">
                <a:solidFill>
                  <a:srgbClr val="3333CC"/>
                </a:solidFill>
              </a:rPr>
              <a:t>Öwrenmek</a:t>
            </a:r>
            <a:r>
              <a:rPr lang="ru-RU" b="1" i="1" dirty="0">
                <a:solidFill>
                  <a:srgbClr val="3333CC"/>
                </a:solidFill>
              </a:rPr>
              <a:t> (</a:t>
            </a:r>
            <a:r>
              <a:rPr lang="ru-RU" b="1" i="1" dirty="0" err="1">
                <a:solidFill>
                  <a:srgbClr val="3333CC"/>
                </a:solidFill>
              </a:rPr>
              <a:t>nauçeniýe</a:t>
            </a:r>
            <a:r>
              <a:rPr lang="ru-RU" b="1" i="1" dirty="0">
                <a:solidFill>
                  <a:srgbClr val="3333CC"/>
                </a:solidFill>
              </a:rPr>
              <a:t>)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indiwidiň</a:t>
            </a:r>
            <a:r>
              <a:rPr lang="ru-RU" b="1" dirty="0"/>
              <a:t> </a:t>
            </a:r>
            <a:r>
              <a:rPr lang="ru-RU" b="1" dirty="0" err="1"/>
              <a:t>indiwidual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barşynda</a:t>
            </a:r>
            <a:r>
              <a:rPr lang="ru-RU" b="1" dirty="0"/>
              <a:t> </a:t>
            </a:r>
            <a:r>
              <a:rPr lang="ru-RU" b="1" dirty="0" err="1"/>
              <a:t>özünden</a:t>
            </a:r>
            <a:r>
              <a:rPr lang="ru-RU" b="1" dirty="0"/>
              <a:t> </a:t>
            </a:r>
            <a:r>
              <a:rPr lang="ru-RU" b="1" dirty="0" err="1"/>
              <a:t>öňki</a:t>
            </a:r>
            <a:r>
              <a:rPr lang="ru-RU" b="1" dirty="0"/>
              <a:t> </a:t>
            </a:r>
            <a:r>
              <a:rPr lang="ru-RU" b="1" dirty="0" err="1"/>
              <a:t>tejribäni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</a:t>
            </a:r>
            <a:r>
              <a:rPr lang="ru-RU" b="1" dirty="0" err="1"/>
              <a:t>işidir</a:t>
            </a:r>
            <a:r>
              <a:rPr lang="ru-RU" b="1" dirty="0"/>
              <a:t>. </a:t>
            </a:r>
            <a:r>
              <a:rPr lang="ru-RU" b="1" dirty="0" err="1"/>
              <a:t>Öwrenmek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, </a:t>
            </a:r>
            <a:r>
              <a:rPr lang="ru-RU" b="1" dirty="0" err="1"/>
              <a:t>öwrenişmegiň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48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59"/>
            <a:ext cx="10515600" cy="5811203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b="1" dirty="0" err="1" smtClean="0"/>
              <a:t>Psihikanyň</a:t>
            </a:r>
            <a:r>
              <a:rPr lang="ru-RU" b="1" dirty="0" smtClean="0"/>
              <a:t> </a:t>
            </a:r>
            <a:r>
              <a:rPr lang="ru-RU" b="1" dirty="0" err="1"/>
              <a:t>ewolýusiýasynyň</a:t>
            </a:r>
            <a:r>
              <a:rPr lang="ru-RU" b="1" dirty="0"/>
              <a:t>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döwri</a:t>
            </a:r>
            <a:r>
              <a:rPr lang="ru-RU" b="1" dirty="0"/>
              <a:t> </a:t>
            </a:r>
            <a:r>
              <a:rPr lang="ru-RU" b="1" dirty="0" err="1"/>
              <a:t>psihikanyň</a:t>
            </a:r>
            <a:r>
              <a:rPr lang="ru-RU" b="1" dirty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008000"/>
                </a:solidFill>
              </a:rPr>
              <a:t>perseptiw</a:t>
            </a:r>
            <a:r>
              <a:rPr lang="ru-RU" b="1" i="1" dirty="0">
                <a:solidFill>
                  <a:srgbClr val="008000"/>
                </a:solidFill>
              </a:rPr>
              <a:t> </a:t>
            </a:r>
            <a:r>
              <a:rPr lang="ru-RU" b="1" dirty="0" err="1"/>
              <a:t>basgançagydyr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Bu</a:t>
            </a:r>
            <a:r>
              <a:rPr lang="ru-RU" b="1" dirty="0" smtClean="0"/>
              <a:t> </a:t>
            </a:r>
            <a:r>
              <a:rPr lang="ru-RU" b="1" dirty="0" err="1"/>
              <a:t>basgançakdaky</a:t>
            </a:r>
            <a:r>
              <a:rPr lang="ru-RU" b="1" dirty="0"/>
              <a:t> </a:t>
            </a:r>
            <a:r>
              <a:rPr lang="ru-RU" b="1" dirty="0" err="1"/>
              <a:t>haýwanlar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dünýäni</a:t>
            </a:r>
            <a:r>
              <a:rPr lang="ru-RU" b="1" dirty="0"/>
              <a:t>, </a:t>
            </a:r>
            <a:r>
              <a:rPr lang="ru-RU" b="1" dirty="0" err="1"/>
              <a:t>eýýäm</a:t>
            </a:r>
            <a:r>
              <a:rPr lang="ru-RU" b="1" dirty="0"/>
              <a:t>,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alnan</a:t>
            </a:r>
            <a:r>
              <a:rPr lang="ru-RU" b="1" dirty="0"/>
              <a:t>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duýma</a:t>
            </a:r>
            <a:r>
              <a:rPr lang="ru-RU" b="1" dirty="0"/>
              <a:t> </a:t>
            </a:r>
            <a:r>
              <a:rPr lang="ru-RU" b="1" dirty="0" err="1"/>
              <a:t>görnüşinde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etmän</a:t>
            </a:r>
            <a:r>
              <a:rPr lang="ru-RU" b="1" dirty="0"/>
              <a:t>, </a:t>
            </a:r>
            <a:r>
              <a:rPr lang="ru-RU" b="1" dirty="0" err="1"/>
              <a:t>eýsem</a:t>
            </a:r>
            <a:r>
              <a:rPr lang="ru-RU" b="1" dirty="0"/>
              <a:t>, </a:t>
            </a:r>
            <a:r>
              <a:rPr lang="ru-RU" b="1" dirty="0" err="1"/>
              <a:t>predmetleri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bütin</a:t>
            </a:r>
            <a:r>
              <a:rPr lang="ru-RU" b="1" dirty="0"/>
              <a:t> </a:t>
            </a:r>
            <a:r>
              <a:rPr lang="ru-RU" b="1" dirty="0" err="1"/>
              <a:t>dolulygynda</a:t>
            </a:r>
            <a:r>
              <a:rPr lang="ru-RU" b="1" dirty="0"/>
              <a:t>, </a:t>
            </a:r>
            <a:r>
              <a:rPr lang="ru-RU" b="1" dirty="0" err="1"/>
              <a:t>baglanyşykda</a:t>
            </a:r>
            <a:r>
              <a:rPr lang="ru-RU" b="1" dirty="0"/>
              <a:t> </a:t>
            </a:r>
            <a:r>
              <a:rPr lang="ru-RU" b="1" dirty="0" err="1"/>
              <a:t>şöhlelendirýärler</a:t>
            </a:r>
            <a:r>
              <a:rPr lang="ru-RU" b="1" dirty="0"/>
              <a:t>.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basgançakda</a:t>
            </a:r>
            <a:r>
              <a:rPr lang="ru-RU" b="1" dirty="0"/>
              <a:t> </a:t>
            </a:r>
            <a:r>
              <a:rPr lang="ru-RU" b="1" dirty="0" err="1"/>
              <a:t>haýwanlary</a:t>
            </a:r>
            <a:r>
              <a:rPr lang="ru-RU" b="1" dirty="0"/>
              <a:t> </a:t>
            </a:r>
            <a:r>
              <a:rPr lang="ru-RU" b="1" dirty="0" err="1" smtClean="0"/>
              <a:t>birleşdirýän</a:t>
            </a:r>
            <a:r>
              <a:rPr lang="tk-TM" b="1" dirty="0"/>
              <a:t> </a:t>
            </a:r>
            <a:r>
              <a:rPr lang="ru-RU" b="1" dirty="0" err="1" smtClean="0"/>
              <a:t>umumy</a:t>
            </a:r>
            <a:r>
              <a:rPr lang="ru-RU" b="1" dirty="0" smtClean="0"/>
              <a:t> </a:t>
            </a:r>
            <a:r>
              <a:rPr lang="ru-RU" b="1" dirty="0" err="1"/>
              <a:t>alamat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baryşlaryndaky</a:t>
            </a:r>
            <a:r>
              <a:rPr lang="ru-RU" b="1" dirty="0"/>
              <a:t>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meňzeşlikdir</a:t>
            </a:r>
            <a:r>
              <a:rPr lang="ru-RU" b="1" dirty="0"/>
              <a:t>: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barşyndaky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</a:t>
            </a:r>
            <a:r>
              <a:rPr lang="ru-RU" b="1" dirty="0" err="1"/>
              <a:t>haýran</a:t>
            </a:r>
            <a:r>
              <a:rPr lang="ru-RU" b="1" dirty="0"/>
              <a:t> </a:t>
            </a:r>
            <a:r>
              <a:rPr lang="ru-RU" b="1" dirty="0" err="1"/>
              <a:t>galdyryjy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hereketleriň</a:t>
            </a:r>
            <a:r>
              <a:rPr lang="ru-RU" b="1" dirty="0"/>
              <a:t> </a:t>
            </a:r>
            <a:r>
              <a:rPr lang="ru-RU" b="1" dirty="0" err="1"/>
              <a:t>yzygiderli</a:t>
            </a:r>
            <a:r>
              <a:rPr lang="ru-RU" b="1" dirty="0"/>
              <a:t> </a:t>
            </a:r>
            <a:r>
              <a:rPr lang="ru-RU" b="1" dirty="0" err="1"/>
              <a:t>ösmegi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çylşyrymlaşmagy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ş.m.beýleki</a:t>
            </a:r>
            <a:r>
              <a:rPr lang="ru-RU" b="1" dirty="0"/>
              <a:t> </a:t>
            </a:r>
            <a:r>
              <a:rPr lang="ru-RU" b="1" dirty="0" err="1"/>
              <a:t>alamatlardyr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Bu</a:t>
            </a:r>
            <a:r>
              <a:rPr lang="ru-RU" b="1" dirty="0" smtClean="0"/>
              <a:t> </a:t>
            </a:r>
            <a:r>
              <a:rPr lang="ru-RU" b="1" dirty="0" err="1"/>
              <a:t>basgançakda</a:t>
            </a:r>
            <a:r>
              <a:rPr lang="ru-RU" b="1" dirty="0"/>
              <a:t> </a:t>
            </a:r>
            <a:r>
              <a:rPr lang="ru-RU" b="1" dirty="0" err="1"/>
              <a:t>täsirler</a:t>
            </a:r>
            <a:r>
              <a:rPr lang="ru-RU" b="1" dirty="0"/>
              <a:t> </a:t>
            </a:r>
            <a:r>
              <a:rPr lang="ru-RU" b="1" dirty="0" err="1"/>
              <a:t>giňeýär</a:t>
            </a:r>
            <a:r>
              <a:rPr lang="ru-RU" b="1" dirty="0"/>
              <a:t>, </a:t>
            </a:r>
            <a:r>
              <a:rPr lang="ru-RU" b="1" dirty="0" err="1"/>
              <a:t>hereketleriň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bölümli</a:t>
            </a:r>
            <a:r>
              <a:rPr lang="ru-RU" b="1" dirty="0"/>
              <a:t> </a:t>
            </a:r>
            <a:r>
              <a:rPr lang="ru-RU" b="1" dirty="0" err="1"/>
              <a:t>zynjyryna</a:t>
            </a:r>
            <a:r>
              <a:rPr lang="ru-RU" b="1" dirty="0"/>
              <a:t> </a:t>
            </a:r>
            <a:r>
              <a:rPr lang="ru-RU" b="1" dirty="0" err="1"/>
              <a:t>öwrülýär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68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/>
          <a:lstStyle/>
          <a:p>
            <a:r>
              <a:rPr lang="ru-RU" b="1" dirty="0" err="1"/>
              <a:t>I.P.Pawlow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köpsanly</a:t>
            </a:r>
            <a:r>
              <a:rPr lang="ru-RU" b="1" dirty="0"/>
              <a:t> </a:t>
            </a:r>
            <a:r>
              <a:rPr lang="ru-RU" b="1" dirty="0" err="1"/>
              <a:t>tejribeleriniň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maýmynlarda</a:t>
            </a:r>
            <a:r>
              <a:rPr lang="ru-RU" b="1" dirty="0"/>
              <a:t> </a:t>
            </a:r>
            <a:r>
              <a:rPr lang="ru-RU" b="1" dirty="0" err="1"/>
              <a:t>paýhasly</a:t>
            </a:r>
            <a:r>
              <a:rPr lang="ru-RU" b="1" dirty="0"/>
              <a:t>, </a:t>
            </a:r>
            <a:r>
              <a:rPr lang="ru-RU" b="1" dirty="0" err="1" smtClean="0"/>
              <a:t>intellekt</a:t>
            </a:r>
            <a:r>
              <a:rPr lang="tk-TM" b="1" dirty="0" smtClean="0"/>
              <a:t> (düşünmek, aňlamak)</a:t>
            </a:r>
            <a:r>
              <a:rPr lang="ru-RU" b="1" dirty="0" smtClean="0"/>
              <a:t> </a:t>
            </a:r>
            <a:r>
              <a:rPr lang="ru-RU" b="1" dirty="0" err="1"/>
              <a:t>hereketleriniň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geçýändigini</a:t>
            </a:r>
            <a:r>
              <a:rPr lang="ru-RU" b="1" dirty="0"/>
              <a:t> </a:t>
            </a:r>
            <a:r>
              <a:rPr lang="ru-RU" b="1" dirty="0" err="1"/>
              <a:t>tassyklapdyr</a:t>
            </a:r>
            <a:r>
              <a:rPr lang="ru-RU" b="1" dirty="0"/>
              <a:t>. </a:t>
            </a:r>
            <a:r>
              <a:rPr lang="ru-RU" b="1" dirty="0" err="1"/>
              <a:t>Geçirilen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tejribeleriň</a:t>
            </a:r>
            <a:r>
              <a:rPr lang="ru-RU" b="1" dirty="0"/>
              <a:t> </a:t>
            </a:r>
            <a:r>
              <a:rPr lang="ru-RU" b="1" dirty="0" err="1"/>
              <a:t>käbirine</a:t>
            </a:r>
            <a:r>
              <a:rPr lang="ru-RU" b="1" dirty="0"/>
              <a:t> </a:t>
            </a:r>
            <a:r>
              <a:rPr lang="ru-RU" b="1" dirty="0" err="1"/>
              <a:t>seredip</a:t>
            </a:r>
            <a:r>
              <a:rPr lang="ru-RU" b="1" dirty="0"/>
              <a:t> </a:t>
            </a:r>
            <a:r>
              <a:rPr lang="ru-RU" b="1" dirty="0" err="1"/>
              <a:t>geçeliň</a:t>
            </a:r>
            <a:r>
              <a:rPr lang="ru-RU" b="1" dirty="0"/>
              <a:t>: </a:t>
            </a:r>
            <a:r>
              <a:rPr lang="ru-RU" b="1" dirty="0" err="1"/>
              <a:t>maýmynyň</a:t>
            </a:r>
            <a:r>
              <a:rPr lang="ru-RU" b="1" dirty="0"/>
              <a:t> </a:t>
            </a:r>
            <a:r>
              <a:rPr lang="ru-RU" b="1" dirty="0" err="1"/>
              <a:t>kapasasynyň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içi</a:t>
            </a:r>
            <a:r>
              <a:rPr lang="ru-RU" b="1" dirty="0"/>
              <a:t> </a:t>
            </a:r>
            <a:r>
              <a:rPr lang="ru-RU" b="1" dirty="0" err="1"/>
              <a:t>almaly</a:t>
            </a:r>
            <a:r>
              <a:rPr lang="ru-RU" b="1" dirty="0"/>
              <a:t> </a:t>
            </a:r>
            <a:r>
              <a:rPr lang="ru-RU" b="1" dirty="0" err="1"/>
              <a:t>kürüşge</a:t>
            </a:r>
            <a:r>
              <a:rPr lang="ru-RU" b="1" dirty="0"/>
              <a:t> </a:t>
            </a:r>
            <a:r>
              <a:rPr lang="ru-RU" b="1" dirty="0" err="1"/>
              <a:t>goýýarlar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gulpuna</a:t>
            </a:r>
            <a:r>
              <a:rPr lang="ru-RU" b="1" dirty="0"/>
              <a:t> </a:t>
            </a:r>
            <a:r>
              <a:rPr lang="ru-RU" b="1" dirty="0" err="1"/>
              <a:t>ýüp</a:t>
            </a:r>
            <a:r>
              <a:rPr lang="ru-RU" b="1" dirty="0"/>
              <a:t> </a:t>
            </a:r>
            <a:r>
              <a:rPr lang="ru-RU" b="1" dirty="0" err="1"/>
              <a:t>dakýarlar</a:t>
            </a:r>
            <a:r>
              <a:rPr lang="ru-RU" b="1" dirty="0"/>
              <a:t>. </a:t>
            </a:r>
            <a:r>
              <a:rPr lang="ru-RU" b="1" dirty="0" err="1"/>
              <a:t>Birbada</a:t>
            </a:r>
            <a:r>
              <a:rPr lang="ru-RU" b="1" dirty="0"/>
              <a:t> </a:t>
            </a:r>
            <a:r>
              <a:rPr lang="ru-RU" b="1" dirty="0" err="1"/>
              <a:t>maýmyn</a:t>
            </a:r>
            <a:r>
              <a:rPr lang="ru-RU" b="1" dirty="0"/>
              <a:t> </a:t>
            </a:r>
            <a:r>
              <a:rPr lang="ru-RU" b="1" dirty="0" err="1"/>
              <a:t>kürüşgä</a:t>
            </a:r>
            <a:r>
              <a:rPr lang="ru-RU" b="1" dirty="0"/>
              <a:t> </a:t>
            </a:r>
            <a:r>
              <a:rPr lang="ru-RU" b="1" dirty="0" err="1"/>
              <a:t>dakylan</a:t>
            </a:r>
            <a:r>
              <a:rPr lang="ru-RU" b="1" dirty="0"/>
              <a:t> </a:t>
            </a:r>
            <a:r>
              <a:rPr lang="ru-RU" b="1" dirty="0" err="1"/>
              <a:t>ýüpüň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ujundan</a:t>
            </a:r>
            <a:r>
              <a:rPr lang="ru-RU" b="1" dirty="0"/>
              <a:t> </a:t>
            </a:r>
            <a:r>
              <a:rPr lang="ru-RU" b="1" dirty="0" err="1"/>
              <a:t>çekip</a:t>
            </a:r>
            <a:r>
              <a:rPr lang="ru-RU" b="1" dirty="0"/>
              <a:t>,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ýanyna</a:t>
            </a:r>
            <a:r>
              <a:rPr lang="ru-RU" b="1" dirty="0"/>
              <a:t> </a:t>
            </a:r>
            <a:r>
              <a:rPr lang="ru-RU" b="1" dirty="0" err="1"/>
              <a:t>ýakynlaşdyrmak</a:t>
            </a:r>
            <a:r>
              <a:rPr lang="ru-RU" b="1" dirty="0"/>
              <a:t> </a:t>
            </a:r>
            <a:r>
              <a:rPr lang="ru-RU" b="1" dirty="0" err="1"/>
              <a:t>isleýär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köpsanly</a:t>
            </a:r>
            <a:r>
              <a:rPr lang="ru-RU" b="1" dirty="0"/>
              <a:t> </a:t>
            </a:r>
            <a:r>
              <a:rPr lang="ru-RU" b="1" dirty="0" err="1"/>
              <a:t>synanyşygyň</a:t>
            </a:r>
            <a:r>
              <a:rPr lang="ru-RU" b="1" dirty="0"/>
              <a:t> </a:t>
            </a:r>
            <a:r>
              <a:rPr lang="ru-RU" b="1" dirty="0" err="1"/>
              <a:t>başa</a:t>
            </a:r>
            <a:r>
              <a:rPr lang="ru-RU" b="1" dirty="0"/>
              <a:t> </a:t>
            </a:r>
            <a:r>
              <a:rPr lang="ru-RU" b="1" dirty="0" err="1"/>
              <a:t>barmandygyny</a:t>
            </a:r>
            <a:r>
              <a:rPr lang="ru-RU" b="1" dirty="0"/>
              <a:t> </a:t>
            </a:r>
            <a:r>
              <a:rPr lang="ru-RU" b="1" dirty="0" err="1"/>
              <a:t>bilip</a:t>
            </a:r>
            <a:r>
              <a:rPr lang="ru-RU" b="1" dirty="0"/>
              <a:t>, </a:t>
            </a:r>
            <a:r>
              <a:rPr lang="ru-RU" b="1" dirty="0" err="1"/>
              <a:t>maýmyn</a:t>
            </a:r>
            <a:r>
              <a:rPr lang="ru-RU" b="1" dirty="0"/>
              <a:t> </a:t>
            </a:r>
            <a:r>
              <a:rPr lang="ru-RU" b="1" dirty="0" err="1"/>
              <a:t>kürüşgäniň</a:t>
            </a:r>
            <a:r>
              <a:rPr lang="ru-RU" b="1" dirty="0"/>
              <a:t> </a:t>
            </a:r>
            <a:r>
              <a:rPr lang="ru-RU" b="1" dirty="0" err="1"/>
              <a:t>gulpuna</a:t>
            </a:r>
            <a:r>
              <a:rPr lang="ru-RU" b="1" dirty="0"/>
              <a:t> </a:t>
            </a:r>
            <a:r>
              <a:rPr lang="ru-RU" b="1" dirty="0" err="1"/>
              <a:t>dakylan</a:t>
            </a:r>
            <a:r>
              <a:rPr lang="ru-RU" b="1" dirty="0"/>
              <a:t> </a:t>
            </a:r>
            <a:r>
              <a:rPr lang="ru-RU" b="1" dirty="0" err="1"/>
              <a:t>ýüpüň</a:t>
            </a:r>
            <a:r>
              <a:rPr lang="ru-RU" b="1" dirty="0"/>
              <a:t> </a:t>
            </a:r>
            <a:r>
              <a:rPr lang="ru-RU" b="1" dirty="0" err="1"/>
              <a:t>iki</a:t>
            </a:r>
            <a:r>
              <a:rPr lang="ru-RU" b="1" dirty="0"/>
              <a:t> </a:t>
            </a:r>
            <a:r>
              <a:rPr lang="ru-RU" b="1" dirty="0" err="1"/>
              <a:t>ujuny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birleşdirip</a:t>
            </a:r>
            <a:r>
              <a:rPr lang="ru-RU" b="1" dirty="0"/>
              <a:t> </a:t>
            </a:r>
            <a:r>
              <a:rPr lang="ru-RU" b="1" dirty="0" err="1"/>
              <a:t>çekýär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islegini</a:t>
            </a:r>
            <a:r>
              <a:rPr lang="ru-RU" b="1" dirty="0"/>
              <a:t> </a:t>
            </a:r>
            <a:r>
              <a:rPr lang="ru-RU" b="1" dirty="0" err="1"/>
              <a:t>kanagatlandyrýar</a:t>
            </a:r>
            <a:r>
              <a:rPr lang="ru-RU" b="1" dirty="0"/>
              <a:t>.</a:t>
            </a:r>
          </a:p>
          <a:p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barmagyň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FF6600"/>
                </a:solidFill>
              </a:rPr>
              <a:t>intellektual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i="1" dirty="0" err="1">
                <a:solidFill>
                  <a:srgbClr val="FF6600"/>
                </a:solidFill>
              </a:rPr>
              <a:t>görnüşi</a:t>
            </a:r>
            <a:r>
              <a:rPr lang="ru-RU" b="1" i="1" dirty="0">
                <a:solidFill>
                  <a:srgbClr val="FF6600"/>
                </a:solidFill>
              </a:rPr>
              <a:t> </a:t>
            </a:r>
            <a:r>
              <a:rPr lang="ru-RU" b="1" dirty="0" err="1"/>
              <a:t>haýwanlaryň</a:t>
            </a:r>
            <a:r>
              <a:rPr lang="ru-RU" b="1" dirty="0"/>
              <a:t> </a:t>
            </a:r>
            <a:r>
              <a:rPr lang="ru-RU" b="1" dirty="0" err="1"/>
              <a:t>sredanyň</a:t>
            </a:r>
            <a:r>
              <a:rPr lang="ru-RU" b="1" dirty="0"/>
              <a:t> </a:t>
            </a:r>
            <a:r>
              <a:rPr lang="ru-RU" b="1" dirty="0" err="1"/>
              <a:t>üýtgeýän</a:t>
            </a:r>
            <a:r>
              <a:rPr lang="ru-RU" b="1" dirty="0"/>
              <a:t> </a:t>
            </a:r>
            <a:r>
              <a:rPr lang="ru-RU" b="1" dirty="0" err="1"/>
              <a:t>şertlerine</a:t>
            </a:r>
            <a:r>
              <a:rPr lang="ru-RU" b="1" dirty="0"/>
              <a:t> </a:t>
            </a:r>
            <a:r>
              <a:rPr lang="ru-RU" b="1" dirty="0" err="1"/>
              <a:t>üstünlikli</a:t>
            </a:r>
            <a:r>
              <a:rPr lang="ru-RU" b="1" dirty="0"/>
              <a:t> </a:t>
            </a:r>
            <a:r>
              <a:rPr lang="ru-RU" b="1" dirty="0" err="1"/>
              <a:t>uýgunlaşmagyny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edýändigi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tapawutlanýar</a:t>
            </a:r>
            <a:r>
              <a:rPr lang="ru-RU" b="1" dirty="0"/>
              <a:t>. </a:t>
            </a:r>
            <a:r>
              <a:rPr lang="ru-RU" b="1" dirty="0" err="1"/>
              <a:t>Intellektual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barmakda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aýry-aýry</a:t>
            </a:r>
            <a:r>
              <a:rPr lang="ru-RU" b="1" dirty="0"/>
              <a:t>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däl-de</a:t>
            </a:r>
            <a:r>
              <a:rPr lang="ru-RU" b="1" dirty="0"/>
              <a:t>,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arasyndaky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gatnaşyklary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şöhlelendirmek</a:t>
            </a:r>
            <a:r>
              <a:rPr lang="ru-RU" b="1" dirty="0"/>
              <a:t> </a:t>
            </a:r>
            <a:r>
              <a:rPr lang="ru-RU" b="1" dirty="0" err="1"/>
              <a:t>mümkinçiligi</a:t>
            </a:r>
            <a:r>
              <a:rPr lang="ru-RU" b="1" dirty="0"/>
              <a:t> </a:t>
            </a:r>
            <a:r>
              <a:rPr lang="ru-RU" b="1" dirty="0" err="1"/>
              <a:t>döreýär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29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</a:t>
            </a:r>
            <a:endParaRPr lang="tk-TM" b="1" dirty="0" smtClean="0"/>
          </a:p>
          <a:p>
            <a:pPr marL="0" indent="0">
              <a:buNone/>
            </a:pPr>
            <a:r>
              <a:rPr lang="ru-RU" b="1" i="1" dirty="0" err="1" smtClean="0">
                <a:solidFill>
                  <a:srgbClr val="009900"/>
                </a:solidFill>
              </a:rPr>
              <a:t>Adamyň</a:t>
            </a:r>
            <a:r>
              <a:rPr lang="ru-RU" b="1" i="1" dirty="0" smtClean="0">
                <a:solidFill>
                  <a:srgbClr val="009900"/>
                </a:solidFill>
              </a:rPr>
              <a:t> </a:t>
            </a:r>
            <a:r>
              <a:rPr lang="ru-RU" b="1" i="1" dirty="0" err="1" smtClean="0">
                <a:solidFill>
                  <a:srgbClr val="009900"/>
                </a:solidFill>
              </a:rPr>
              <a:t>aňy</a:t>
            </a:r>
            <a:r>
              <a:rPr lang="ru-RU" b="1" i="1" dirty="0" smtClean="0">
                <a:solidFill>
                  <a:srgbClr val="009900"/>
                </a:solidFill>
              </a:rPr>
              <a:t>, </a:t>
            </a:r>
            <a:r>
              <a:rPr lang="ru-RU" b="1" dirty="0" err="1" smtClean="0"/>
              <a:t>onuň</a:t>
            </a:r>
            <a:r>
              <a:rPr lang="ru-RU" b="1" dirty="0" smtClean="0"/>
              <a:t> </a:t>
            </a:r>
            <a:r>
              <a:rPr lang="ru-RU" b="1" dirty="0" err="1" smtClean="0"/>
              <a:t>ösüşi</a:t>
            </a:r>
            <a:r>
              <a:rPr lang="ru-RU" b="1" dirty="0" smtClean="0"/>
              <a:t> </a:t>
            </a:r>
            <a:r>
              <a:rPr lang="ru-RU" b="1" dirty="0" err="1" smtClean="0"/>
              <a:t>haýwanat</a:t>
            </a:r>
            <a:r>
              <a:rPr lang="ru-RU" b="1" dirty="0" smtClean="0"/>
              <a:t> </a:t>
            </a:r>
            <a:r>
              <a:rPr lang="ru-RU" b="1" dirty="0" err="1" smtClean="0"/>
              <a:t>dünýäsinde</a:t>
            </a:r>
            <a:r>
              <a:rPr lang="ru-RU" b="1" dirty="0" smtClean="0"/>
              <a:t> </a:t>
            </a:r>
            <a:r>
              <a:rPr lang="ru-RU" b="1" dirty="0" err="1" smtClean="0"/>
              <a:t>ýaşamagyndan</a:t>
            </a:r>
            <a:r>
              <a:rPr lang="ru-RU" b="1" dirty="0" smtClean="0"/>
              <a:t> </a:t>
            </a:r>
            <a:r>
              <a:rPr lang="ru-RU" b="1" i="1" dirty="0" err="1" smtClean="0">
                <a:solidFill>
                  <a:srgbClr val="CC3300"/>
                </a:solidFill>
              </a:rPr>
              <a:t>zähmet</a:t>
            </a:r>
            <a:r>
              <a:rPr lang="ru-RU" b="1" i="1" dirty="0" smtClean="0">
                <a:solidFill>
                  <a:srgbClr val="CC3300"/>
                </a:solidFill>
              </a:rPr>
              <a:t> </a:t>
            </a:r>
            <a:r>
              <a:rPr lang="ru-RU" b="1" i="1" dirty="0" err="1" smtClean="0">
                <a:solidFill>
                  <a:srgbClr val="CC3300"/>
                </a:solidFill>
              </a:rPr>
              <a:t>işine</a:t>
            </a:r>
            <a:r>
              <a:rPr lang="ru-RU" b="1" i="1" dirty="0" smtClean="0">
                <a:solidFill>
                  <a:srgbClr val="CC3300"/>
                </a:solidFill>
              </a:rPr>
              <a:t> </a:t>
            </a:r>
            <a:r>
              <a:rPr lang="ru-RU" b="1" i="1" dirty="0" err="1" smtClean="0">
                <a:solidFill>
                  <a:srgbClr val="CC3300"/>
                </a:solidFill>
              </a:rPr>
              <a:t>geçmeginiň</a:t>
            </a:r>
            <a:r>
              <a:rPr lang="ru-RU" b="1" i="1" dirty="0" smtClean="0">
                <a:solidFill>
                  <a:srgbClr val="CC3300"/>
                </a:solidFill>
              </a:rPr>
              <a:t> </a:t>
            </a:r>
            <a:r>
              <a:rPr lang="ru-RU" b="1" i="1" dirty="0" err="1" smtClean="0">
                <a:solidFill>
                  <a:srgbClr val="CC3300"/>
                </a:solidFill>
              </a:rPr>
              <a:t>netijesinde</a:t>
            </a:r>
            <a:r>
              <a:rPr lang="ru-RU" b="1" i="1" dirty="0" smtClean="0">
                <a:solidFill>
                  <a:srgbClr val="CC3300"/>
                </a:solidFill>
              </a:rPr>
              <a:t> </a:t>
            </a:r>
            <a:r>
              <a:rPr lang="ru-RU" b="1" dirty="0" err="1" smtClean="0"/>
              <a:t>döräpdir</a:t>
            </a:r>
            <a:r>
              <a:rPr lang="ru-RU" b="1" dirty="0" smtClean="0"/>
              <a:t>. </a:t>
            </a:r>
            <a:r>
              <a:rPr lang="ru-RU" b="1" dirty="0" err="1" smtClean="0"/>
              <a:t>Haýwanat</a:t>
            </a:r>
            <a:r>
              <a:rPr lang="ru-RU" b="1" dirty="0" smtClean="0"/>
              <a:t> </a:t>
            </a:r>
            <a:r>
              <a:rPr lang="ru-RU" b="1" dirty="0" err="1" smtClean="0"/>
              <a:t>dünýäsi</a:t>
            </a:r>
            <a:r>
              <a:rPr lang="ru-RU" b="1" dirty="0" smtClean="0"/>
              <a:t> </a:t>
            </a:r>
            <a:r>
              <a:rPr lang="ru-RU" b="1" dirty="0" err="1" smtClean="0"/>
              <a:t>tebigata</a:t>
            </a:r>
            <a:r>
              <a:rPr lang="ru-RU" b="1" dirty="0" smtClean="0"/>
              <a:t> </a:t>
            </a:r>
            <a:r>
              <a:rPr lang="ru-RU" b="1" dirty="0" err="1" smtClean="0"/>
              <a:t>uýgunlaşmak</a:t>
            </a:r>
            <a:r>
              <a:rPr lang="ru-RU" b="1" dirty="0" smtClean="0"/>
              <a:t> </a:t>
            </a:r>
            <a:r>
              <a:rPr lang="ru-RU" b="1" dirty="0" err="1" smtClean="0"/>
              <a:t>bilen</a:t>
            </a:r>
            <a:r>
              <a:rPr lang="ru-RU" b="1" dirty="0" smtClean="0"/>
              <a:t> </a:t>
            </a:r>
            <a:r>
              <a:rPr lang="ru-RU" b="1" dirty="0" err="1" smtClean="0"/>
              <a:t>öz</a:t>
            </a:r>
            <a:r>
              <a:rPr lang="ru-RU" b="1" dirty="0" smtClean="0"/>
              <a:t> </a:t>
            </a:r>
            <a:r>
              <a:rPr lang="ru-RU" b="1" dirty="0" err="1" smtClean="0"/>
              <a:t>ýaşaýşyny</a:t>
            </a:r>
            <a:r>
              <a:rPr lang="ru-RU" b="1" dirty="0" smtClean="0"/>
              <a:t> </a:t>
            </a:r>
            <a:r>
              <a:rPr lang="ru-RU" b="1" dirty="0" err="1" smtClean="0"/>
              <a:t>dowam</a:t>
            </a:r>
            <a:r>
              <a:rPr lang="ru-RU" b="1" dirty="0" smtClean="0"/>
              <a:t> </a:t>
            </a:r>
            <a:r>
              <a:rPr lang="ru-RU" b="1" dirty="0" err="1" smtClean="0"/>
              <a:t>etdirýän</a:t>
            </a:r>
            <a:r>
              <a:rPr lang="ru-RU" b="1" dirty="0" smtClean="0"/>
              <a:t> </a:t>
            </a:r>
            <a:r>
              <a:rPr lang="ru-RU" b="1" dirty="0" err="1" smtClean="0"/>
              <a:t>bolsa</a:t>
            </a:r>
            <a:r>
              <a:rPr lang="ru-RU" b="1" dirty="0" smtClean="0"/>
              <a:t>, </a:t>
            </a:r>
            <a:r>
              <a:rPr lang="ru-RU" b="1" dirty="0" err="1" smtClean="0"/>
              <a:t>adam</a:t>
            </a:r>
            <a:r>
              <a:rPr lang="ru-RU" b="1" dirty="0" smtClean="0"/>
              <a:t> </a:t>
            </a:r>
            <a:r>
              <a:rPr lang="ru-RU" b="1" dirty="0" err="1" smtClean="0"/>
              <a:t>özüniň</a:t>
            </a:r>
            <a:r>
              <a:rPr lang="ru-RU" b="1" dirty="0" smtClean="0"/>
              <a:t> </a:t>
            </a:r>
            <a:r>
              <a:rPr lang="ru-RU" b="1" dirty="0" err="1" smtClean="0"/>
              <a:t>erk-isleglerine</a:t>
            </a:r>
            <a:r>
              <a:rPr lang="ru-RU" b="1" dirty="0" smtClean="0"/>
              <a:t> </a:t>
            </a:r>
            <a:r>
              <a:rPr lang="ru-RU" b="1" dirty="0" err="1" smtClean="0"/>
              <a:t>laýyklykda</a:t>
            </a:r>
            <a:r>
              <a:rPr lang="ru-RU" b="1" dirty="0" smtClean="0"/>
              <a:t> </a:t>
            </a:r>
            <a:r>
              <a:rPr lang="ru-RU" b="1" dirty="0" err="1" smtClean="0"/>
              <a:t>tebigaty</a:t>
            </a:r>
            <a:r>
              <a:rPr lang="ru-RU" b="1" dirty="0" smtClean="0"/>
              <a:t> </a:t>
            </a:r>
            <a:r>
              <a:rPr lang="ru-RU" b="1" dirty="0" err="1" smtClean="0"/>
              <a:t>özgerdýär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98021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608</Words>
  <Application>Microsoft Office PowerPoint</Application>
  <PresentationFormat>Широкоэкранный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20</cp:revision>
  <dcterms:created xsi:type="dcterms:W3CDTF">2020-10-05T10:20:24Z</dcterms:created>
  <dcterms:modified xsi:type="dcterms:W3CDTF">2020-12-04T04:28:53Z</dcterms:modified>
</cp:coreProperties>
</file>