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66" r:id="rId3"/>
    <p:sldId id="267" r:id="rId4"/>
    <p:sldId id="268" r:id="rId5"/>
    <p:sldId id="269" r:id="rId6"/>
    <p:sldId id="270" r:id="rId7"/>
    <p:sldId id="271" r:id="rId8"/>
    <p:sldId id="272" r:id="rId9"/>
    <p:sldId id="273" r:id="rId10"/>
    <p:sldId id="274" r:id="rId11"/>
    <p:sldId id="275" r:id="rId12"/>
    <p:sldId id="276" r:id="rId13"/>
    <p:sldId id="277" r:id="rId1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CC"/>
    <a:srgbClr val="FFFF99"/>
    <a:srgbClr val="FFFFFF"/>
    <a:srgbClr val="CC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6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39AF2-6047-4018-8A6D-216977E35738}" type="datetimeFigureOut">
              <a:rPr lang="ru-RU" smtClean="0"/>
              <a:t>06.03.2019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4627F-C0F1-435B-B639-1A100AFC1637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332401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39AF2-6047-4018-8A6D-216977E35738}" type="datetimeFigureOut">
              <a:rPr lang="ru-RU" smtClean="0"/>
              <a:t>06.03.2019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4627F-C0F1-435B-B639-1A100AFC16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54517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39AF2-6047-4018-8A6D-216977E35738}" type="datetimeFigureOut">
              <a:rPr lang="ru-RU" smtClean="0"/>
              <a:t>06.03.2019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4627F-C0F1-435B-B639-1A100AFC16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155635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39AF2-6047-4018-8A6D-216977E35738}" type="datetimeFigureOut">
              <a:rPr lang="ru-RU" smtClean="0"/>
              <a:t>06.03.2019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4627F-C0F1-435B-B639-1A100AFC1637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19471872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39AF2-6047-4018-8A6D-216977E35738}" type="datetimeFigureOut">
              <a:rPr lang="ru-RU" smtClean="0"/>
              <a:t>06.03.2019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4627F-C0F1-435B-B639-1A100AFC16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999979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39AF2-6047-4018-8A6D-216977E35738}" type="datetimeFigureOut">
              <a:rPr lang="ru-RU" smtClean="0"/>
              <a:t>06.03.2019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4627F-C0F1-435B-B639-1A100AFC1637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50079597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39AF2-6047-4018-8A6D-216977E35738}" type="datetimeFigureOut">
              <a:rPr lang="ru-RU" smtClean="0"/>
              <a:t>06.03.2019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4627F-C0F1-435B-B639-1A100AFC16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916111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39AF2-6047-4018-8A6D-216977E35738}" type="datetimeFigureOut">
              <a:rPr lang="ru-RU" smtClean="0"/>
              <a:t>06.03.2019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4627F-C0F1-435B-B639-1A100AFC16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717519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39AF2-6047-4018-8A6D-216977E35738}" type="datetimeFigureOut">
              <a:rPr lang="ru-RU" smtClean="0"/>
              <a:t>06.03.2019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4627F-C0F1-435B-B639-1A100AFC16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06936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39AF2-6047-4018-8A6D-216977E35738}" type="datetimeFigureOut">
              <a:rPr lang="ru-RU" smtClean="0"/>
              <a:t>06.03.2019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4627F-C0F1-435B-B639-1A100AFC16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818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39AF2-6047-4018-8A6D-216977E35738}" type="datetimeFigureOut">
              <a:rPr lang="ru-RU" smtClean="0"/>
              <a:t>06.03.2019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4627F-C0F1-435B-B639-1A100AFC16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15120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39AF2-6047-4018-8A6D-216977E35738}" type="datetimeFigureOut">
              <a:rPr lang="ru-RU" smtClean="0"/>
              <a:t>06.03.2019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4627F-C0F1-435B-B639-1A100AFC16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29681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39AF2-6047-4018-8A6D-216977E35738}" type="datetimeFigureOut">
              <a:rPr lang="ru-RU" smtClean="0"/>
              <a:t>06.03.2019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4627F-C0F1-435B-B639-1A100AFC16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9221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39AF2-6047-4018-8A6D-216977E35738}" type="datetimeFigureOut">
              <a:rPr lang="ru-RU" smtClean="0"/>
              <a:t>06.03.2019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4627F-C0F1-435B-B639-1A100AFC16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22166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39AF2-6047-4018-8A6D-216977E35738}" type="datetimeFigureOut">
              <a:rPr lang="ru-RU" smtClean="0"/>
              <a:t>06.03.2019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4627F-C0F1-435B-B639-1A100AFC16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14626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39AF2-6047-4018-8A6D-216977E35738}" type="datetimeFigureOut">
              <a:rPr lang="ru-RU" smtClean="0"/>
              <a:t>06.03.2019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4627F-C0F1-435B-B639-1A100AFC16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15130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39AF2-6047-4018-8A6D-216977E35738}" type="datetimeFigureOut">
              <a:rPr lang="ru-RU" smtClean="0"/>
              <a:t>06.03.2019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4627F-C0F1-435B-B639-1A100AFC16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09387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accent1"/>
          </a:fgClr>
          <a:bgClr>
            <a:schemeClr val="accent1">
              <a:lumMod val="20000"/>
              <a:lumOff val="80000"/>
            </a:schemeClr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4DE39AF2-6047-4018-8A6D-216977E35738}" type="datetimeFigureOut">
              <a:rPr lang="ru-RU" smtClean="0"/>
              <a:t>06.03.2019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2B04627F-C0F1-435B-B639-1A100AFC16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510062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  <p:sldLayoutId id="2147483709" r:id="rId13"/>
    <p:sldLayoutId id="2147483710" r:id="rId14"/>
    <p:sldLayoutId id="2147483711" r:id="rId15"/>
    <p:sldLayoutId id="2147483712" r:id="rId16"/>
    <p:sldLayoutId id="2147483713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CC">
            <a:alpha val="83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>
          <a:xfrm>
            <a:off x="167055" y="140677"/>
            <a:ext cx="11948746" cy="6435969"/>
          </a:xfrm>
        </p:spPr>
        <p:txBody>
          <a:bodyPr/>
          <a:lstStyle/>
          <a:p>
            <a:pPr algn="ctr"/>
            <a:endParaRPr lang="tk-TM" sz="3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hr-H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Aktiw we induktiw garşylykly sinusoidal toguň </a:t>
            </a:r>
            <a:r>
              <a:rPr lang="hr-H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zynjyrlary</a:t>
            </a:r>
            <a:endParaRPr lang="tk-TM" sz="3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tk-TM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Meýlinama:</a:t>
            </a:r>
          </a:p>
          <a:p>
            <a:pPr algn="ctr"/>
            <a:endParaRPr lang="tk-TM" sz="3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hr-H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hr-H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Aktiw garşylykly we induktiwlilikli sarym shemasy.</a:t>
            </a:r>
          </a:p>
          <a:p>
            <a:r>
              <a:rPr lang="hr-H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2.Yzygider birikdirilen R aktiw garşylykdan we L induktiwlikden durýan zynjyryň naprýaženiýesiniň, togunyň hem-de kuwwatynyň grafikleri.</a:t>
            </a:r>
          </a:p>
        </p:txBody>
      </p:sp>
    </p:spTree>
    <p:extLst>
      <p:ext uri="{BB962C8B-B14F-4D97-AF65-F5344CB8AC3E}">
        <p14:creationId xmlns:p14="http://schemas.microsoft.com/office/powerpoint/2010/main" val="2944935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CC">
            <a:alpha val="83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>
          <a:xfrm>
            <a:off x="0" y="0"/>
            <a:ext cx="12191999" cy="6857999"/>
          </a:xfrm>
        </p:spPr>
        <p:txBody>
          <a:bodyPr/>
          <a:lstStyle/>
          <a:p>
            <a:pPr algn="ctr"/>
            <a:endParaRPr lang="tk-TM" sz="3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1692" y="272562"/>
            <a:ext cx="11570677" cy="5952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07361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CC">
            <a:alpha val="83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>
          <a:xfrm>
            <a:off x="0" y="0"/>
            <a:ext cx="12191999" cy="6857999"/>
          </a:xfrm>
        </p:spPr>
        <p:txBody>
          <a:bodyPr/>
          <a:lstStyle/>
          <a:p>
            <a:pPr algn="ctr"/>
            <a:endParaRPr lang="tk-TM" sz="3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2031" y="290145"/>
            <a:ext cx="11412415" cy="62073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52470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CC">
            <a:alpha val="83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>
          <a:xfrm>
            <a:off x="0" y="0"/>
            <a:ext cx="12191999" cy="6857999"/>
          </a:xfrm>
        </p:spPr>
        <p:txBody>
          <a:bodyPr/>
          <a:lstStyle/>
          <a:p>
            <a:pPr algn="ctr"/>
            <a:endParaRPr lang="tk-TM" sz="3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1308" y="1107831"/>
            <a:ext cx="10805746" cy="41939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131597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CC">
            <a:alpha val="83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>
          <a:xfrm>
            <a:off x="0" y="0"/>
            <a:ext cx="12191999" cy="6857999"/>
          </a:xfrm>
        </p:spPr>
        <p:txBody>
          <a:bodyPr/>
          <a:lstStyle/>
          <a:p>
            <a:pPr algn="ctr"/>
            <a:endParaRPr lang="tk-TM" sz="3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048000" y="61284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/>
              <a:t> 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6336" y="300766"/>
            <a:ext cx="11366564" cy="6170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43602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CC">
            <a:alpha val="83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>
          <a:xfrm>
            <a:off x="0" y="0"/>
            <a:ext cx="12191999" cy="6857999"/>
          </a:xfrm>
        </p:spPr>
        <p:txBody>
          <a:bodyPr/>
          <a:lstStyle/>
          <a:p>
            <a:pPr algn="ctr"/>
            <a:endParaRPr lang="tk-TM" sz="3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9954" y="870439"/>
            <a:ext cx="11122269" cy="51610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11565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CC">
            <a:alpha val="83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>
          <a:xfrm>
            <a:off x="0" y="0"/>
            <a:ext cx="12191999" cy="6857999"/>
          </a:xfrm>
        </p:spPr>
        <p:txBody>
          <a:bodyPr/>
          <a:lstStyle/>
          <a:p>
            <a:pPr algn="ctr"/>
            <a:endParaRPr lang="tk-TM" sz="3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6862" y="413237"/>
            <a:ext cx="11166229" cy="60754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21981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CC">
            <a:alpha val="83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>
          <a:xfrm>
            <a:off x="0" y="0"/>
            <a:ext cx="12191999" cy="6857999"/>
          </a:xfrm>
        </p:spPr>
        <p:txBody>
          <a:bodyPr/>
          <a:lstStyle/>
          <a:p>
            <a:pPr algn="ctr"/>
            <a:endParaRPr lang="tk-TM" sz="3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9277" y="501162"/>
            <a:ext cx="11333285" cy="5609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78362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CC">
            <a:alpha val="83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>
          <a:xfrm>
            <a:off x="0" y="0"/>
            <a:ext cx="12191999" cy="6857999"/>
          </a:xfrm>
        </p:spPr>
        <p:txBody>
          <a:bodyPr/>
          <a:lstStyle/>
          <a:p>
            <a:pPr algn="ctr"/>
            <a:endParaRPr lang="tk-TM" sz="3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8704" y="597877"/>
            <a:ext cx="11094590" cy="51698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950098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CC">
            <a:alpha val="83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>
          <a:xfrm>
            <a:off x="0" y="0"/>
            <a:ext cx="12191999" cy="6857999"/>
          </a:xfrm>
        </p:spPr>
        <p:txBody>
          <a:bodyPr/>
          <a:lstStyle/>
          <a:p>
            <a:pPr algn="ctr"/>
            <a:endParaRPr lang="tk-TM" sz="3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5123" y="633046"/>
            <a:ext cx="11183815" cy="55479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03619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CC">
            <a:alpha val="83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>
          <a:xfrm>
            <a:off x="0" y="0"/>
            <a:ext cx="12191999" cy="6857999"/>
          </a:xfrm>
        </p:spPr>
        <p:txBody>
          <a:bodyPr/>
          <a:lstStyle/>
          <a:p>
            <a:pPr algn="ctr"/>
            <a:endParaRPr lang="tk-TM" sz="3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2900" y="272562"/>
            <a:ext cx="11473962" cy="61546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3421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CC">
            <a:alpha val="83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>
          <a:xfrm>
            <a:off x="0" y="0"/>
            <a:ext cx="12191999" cy="6857999"/>
          </a:xfrm>
        </p:spPr>
        <p:txBody>
          <a:bodyPr/>
          <a:lstStyle/>
          <a:p>
            <a:pPr algn="ctr"/>
            <a:endParaRPr lang="tk-TM" sz="3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500" y="589084"/>
            <a:ext cx="11148645" cy="52929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608467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CC">
            <a:alpha val="83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>
          <a:xfrm>
            <a:off x="0" y="0"/>
            <a:ext cx="12191999" cy="6857999"/>
          </a:xfrm>
        </p:spPr>
        <p:txBody>
          <a:bodyPr/>
          <a:lstStyle/>
          <a:p>
            <a:pPr algn="ctr"/>
            <a:endParaRPr lang="tk-TM" sz="3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5654" y="633046"/>
            <a:ext cx="11394831" cy="57677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586437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Сектор">
  <a:themeElements>
    <a:clrScheme name="Синий и зеленый">
      <a:dk1>
        <a:sysClr val="windowText" lastClr="000000"/>
      </a:dk1>
      <a:lt1>
        <a:sysClr val="window" lastClr="FFFFFF"/>
      </a:lt1>
      <a:dk2>
        <a:srgbClr val="373545"/>
      </a:dk2>
      <a:lt2>
        <a:srgbClr val="CEDBE6"/>
      </a:lt2>
      <a:accent1>
        <a:srgbClr val="3494BA"/>
      </a:accent1>
      <a:accent2>
        <a:srgbClr val="58B6C0"/>
      </a:accent2>
      <a:accent3>
        <a:srgbClr val="75BDA7"/>
      </a:accent3>
      <a:accent4>
        <a:srgbClr val="7A8C8E"/>
      </a:accent4>
      <a:accent5>
        <a:srgbClr val="84ACB6"/>
      </a:accent5>
      <a:accent6>
        <a:srgbClr val="2683C6"/>
      </a:accent6>
      <a:hlink>
        <a:srgbClr val="6B9F25"/>
      </a:hlink>
      <a:folHlink>
        <a:srgbClr val="9F6715"/>
      </a:folHlink>
    </a:clrScheme>
    <a:fontScheme name="Сектор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ектор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163</TotalTime>
  <Words>36</Words>
  <Application>Microsoft Office PowerPoint</Application>
  <PresentationFormat>Широкоэкранный</PresentationFormat>
  <Paragraphs>7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7" baseType="lpstr">
      <vt:lpstr>Century Gothic</vt:lpstr>
      <vt:lpstr>Times New Roman</vt:lpstr>
      <vt:lpstr>Wingdings 3</vt:lpstr>
      <vt:lpstr>Сектор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Аманов Гуйчгельды</dc:creator>
  <cp:lastModifiedBy>Аманов Гуйчгельды</cp:lastModifiedBy>
  <cp:revision>30</cp:revision>
  <dcterms:created xsi:type="dcterms:W3CDTF">2019-02-27T16:48:01Z</dcterms:created>
  <dcterms:modified xsi:type="dcterms:W3CDTF">2019-03-06T18:55:25Z</dcterms:modified>
</cp:coreProperties>
</file>