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71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60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769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771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19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16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895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1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9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7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21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9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09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9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4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59A7-45AF-4508-B322-BD71F10F9D48}" type="datetimeFigureOut">
              <a:rPr lang="ru-RU" smtClean="0"/>
              <a:t>09.01.2021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05F3488-9159-41E1-8027-E0C4D791B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41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9390" y="551028"/>
            <a:ext cx="11229474" cy="554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TEMA: </a:t>
            </a: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tk-TM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ürli görnüşli bazarlarda baha emele gelşi.</a:t>
            </a:r>
            <a:endParaRPr lang="ru-RU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it-IT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Dürli görnüşli bazarlarda baha emele gelşi</a:t>
            </a:r>
            <a:r>
              <a:rPr lang="tk-TM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niň aýratynlyklary.</a:t>
            </a:r>
            <a:endParaRPr lang="tk-TM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b="1" dirty="0" smtClean="0">
                <a:latin typeface="Times New Roman" panose="02020603050405020304" pitchFamily="18" charset="0"/>
              </a:rPr>
              <a:t>Baha emele gelşiniň tapgyrlary.</a:t>
            </a:r>
            <a:endParaRPr lang="tk-TM" sz="3200" b="1" dirty="0">
              <a:latin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tk-TM" sz="3200" b="1" dirty="0" smtClean="0">
                <a:latin typeface="Times New Roman" panose="02020603050405020304" pitchFamily="18" charset="0"/>
              </a:rPr>
              <a:t>Bahalar barada maglumat we bahalar boýunça çözgütleri labul etmekde onuň tutýan orny.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723464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50" y="265837"/>
            <a:ext cx="117729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saýlamak</a:t>
            </a:r>
            <a:r>
              <a:rPr lang="en-US" sz="4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Islendik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firma belli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öndürip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haýsy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maksada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ymtylýandygyny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kesgitlemelidir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Eger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maksatlar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harydyň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bazardaky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anyk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kesgitlenen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onda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bellemek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aňsatdyr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Baha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syýasatynyň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bardyr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firmanyň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ýaşaýjylyk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ukybyny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girdeýjini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maksimallaşdyrmak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4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bazary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saklamak</a:t>
            </a:r>
            <a:r>
              <a:rPr lang="tk-TM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2647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565626" cy="703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68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337" y="112295"/>
            <a:ext cx="11855115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Ýaşaýjylyk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ukybyny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bäsdeşler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firmanyň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ýagdaýlarda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edijileriň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çeýe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(Ed ›1);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satuwyň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ösmegini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girdeýjiniň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birliginden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alynýan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girdeýjini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gazanmagy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isleýär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satylýan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ulalmagy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satuwyň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harajatlaryny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azaldar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çaklaýar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gorkuzýar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edijiligiň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529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673" y="439498"/>
            <a:ext cx="11790948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marR="238125" indent="449580" algn="just">
              <a:lnSpc>
                <a:spcPct val="150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Girdeýjiniň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maksimallaşdyrylmagyna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esaslanan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maksadyň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bardyr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0030" lvl="0" indent="-3429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9309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frma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tarapyndan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birnäçe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ýyla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ortaça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girdeýjiniň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möçberine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laýyk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gelýän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durnukly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girdeýjini</a:t>
            </a:r>
            <a:r>
              <a:rPr lang="en-US" sz="2800" spc="-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bellemek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3685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9309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bahanyň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ýokarlanmagyny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hasaplamak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diýmek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kapital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goýmagyň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gymmatynyň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ýokarlanmagy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girdeýjiniň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ýokarlanmagyny</a:t>
            </a:r>
            <a:r>
              <a:rPr lang="en-US" sz="28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hasaplamak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36220" lvl="0" indent="-342900" algn="just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9309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kompaniýa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biznesiň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amatly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ösüşine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ynamsyzlygy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-da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oňa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pul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serişdeleriniň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ýetmeýänligi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sebäpli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başlangyç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girdeýjini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çalt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almaga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ýykgyn</a:t>
            </a:r>
            <a:r>
              <a:rPr lang="en-US" sz="28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etmek</a:t>
            </a:r>
            <a:r>
              <a:rPr lang="en-US" sz="28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01355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81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904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83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4592" y="432946"/>
            <a:ext cx="117428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mahsus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bazarky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meňzeşliginiň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tapawudynyň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elýeterliligi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elementleriniň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birleşmeginiň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modelleriniň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mümkindir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telekeçiler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gatnaşýarlar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gatnaşmaýarlar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Telekeçileriň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gyzyklanmasynyň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girdeýjini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bäsdeşligiň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bäsdeşligiň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1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8548" y="428399"/>
            <a:ext cx="1179094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 ulgamynyň häsiýetli düzümi ýaly bäsdeşlik üçin esasy maksimal (ýokary) pul girdeýjisini almaga ýykgyn etmekde ýüze çykýan saýlawyň erkinligi bolup durýar.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Adatça, bazaryň 4 tipini tapawutlandyrýarlar: kämil (arassa) bäsleşik, monopolistik bäsdeşlik, oligapoliýa, arassa monopoliýa.</a:t>
            </a:r>
          </a:p>
          <a:p>
            <a:pPr algn="just"/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konkurensiýa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latynça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çaknyşmak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satuwynyň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ugrundaky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garşydaşlyk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çaknyşmak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bäsdeşlige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gatnaşmak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Kämil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bäsleşik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durmuşda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tejribede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“ideal”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abstrakt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modellerini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Monopolistik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oligopoliýa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häsiýetlidir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8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88758" y="1"/>
            <a:ext cx="128016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463" y="221449"/>
            <a:ext cx="1179094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häsiýetlendirilýär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kösanly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barlygy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bilmeýärler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paýy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meňzeşligi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çalşyp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bolýanlygy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çäkleriniň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ýoklugy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k-TM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bäsdeşligiň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firma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çeýedir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köpüsiniň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edýänligi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paýyna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etmeýänligi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ulalanda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firma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üýtgetmeýär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baglylyk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proporsionaldyr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peseldilmegi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egrisi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ýitýär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Eger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pudakda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teklibi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peseler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4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8548" y="348697"/>
            <a:ext cx="118069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Monopolistik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öwrüminde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üýtgäp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hödürleýän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ornuny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bilmeýärler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tapawutlanman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düşündirip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Monopolistik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bazaryna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mahsusdur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ýiti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edijilik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– de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hödürlenýän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tapawudynyň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differensiýasy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girmegiň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däldigi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segmentleriň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alyjylarynyň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şykarmakdan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reklamasy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atlaryny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80" y="-15420"/>
            <a:ext cx="11903242" cy="69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Oligopoliýa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bäsdeşligi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çalşylýan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egin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eşik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plastmassa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de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birinden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awtoulag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bilýän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girmek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kyndyr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şertlerde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gatnaşyjy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bäsdeşleriň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berýärler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önümine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seresaply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çemeleşýär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Oligapdiýa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bäsdeşlik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gelmeginiň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strategiýalary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bellenilende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hereketiň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kordinasiýasy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strategiýa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bolýandyr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ulalaşygy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“parallel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ýurtlarda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ylalaşygy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baglanyşmak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gadagan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edilendir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“Parallel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koordinasiýasydyr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0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547" y="379183"/>
            <a:ext cx="11806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satyjy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firma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monopoliýasyny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tölemäge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toparlary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edilişini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köpeldip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gymmatyndan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pes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edilişini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çäklendirmek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belläp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Monopolist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firma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syýasatyna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belleýär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–de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monopoliýa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elektroenergetika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pudaklarda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ABŞ-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tejribesinden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bilşimiz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tarifleriň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ýokarlandyrylmagy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häkimiýet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edaralary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ylalaşylmalydyr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6568" y="0"/>
            <a:ext cx="117588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Firmada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tapgyrly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prosess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gelmek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prosessinal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seredeliň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954107"/>
            <a:ext cx="12192000" cy="590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321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</TotalTime>
  <Words>864</Words>
  <Application>Microsoft Office PowerPoint</Application>
  <PresentationFormat>Широкоэкранный</PresentationFormat>
  <Paragraphs>36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toylyyevya</dc:creator>
  <cp:lastModifiedBy>toylyyevya</cp:lastModifiedBy>
  <cp:revision>7</cp:revision>
  <dcterms:created xsi:type="dcterms:W3CDTF">2021-01-08T06:13:31Z</dcterms:created>
  <dcterms:modified xsi:type="dcterms:W3CDTF">2021-01-09T06:16:12Z</dcterms:modified>
</cp:coreProperties>
</file>