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6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712968" cy="6597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446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372"/>
            <a:ext cx="8928992" cy="6839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0291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87" y="116632"/>
            <a:ext cx="8856984" cy="6912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863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856984" cy="6480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1329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712968" cy="6717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5085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8784976" cy="6912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25622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712968" cy="17964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2922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84976" cy="69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479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784976" cy="6747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877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784976" cy="1975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05505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Экран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2021-01-15T07:14:08Z</dcterms:created>
  <dcterms:modified xsi:type="dcterms:W3CDTF">2021-01-28T12:39:52Z</dcterms:modified>
</cp:coreProperties>
</file>