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58" r:id="rId7"/>
    <p:sldId id="259"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1E8049-390D-44DA-BC32-D54AF1AB1918}" type="datetimeFigureOut">
              <a:rPr lang="ru-RU" smtClean="0"/>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378782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1E8049-390D-44DA-BC32-D54AF1AB1918}" type="datetimeFigureOut">
              <a:rPr lang="ru-RU" smtClean="0"/>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221898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1E8049-390D-44DA-BC32-D54AF1AB1918}" type="datetimeFigureOut">
              <a:rPr lang="ru-RU" smtClean="0"/>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116495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1E8049-390D-44DA-BC32-D54AF1AB1918}" type="datetimeFigureOut">
              <a:rPr lang="ru-RU" smtClean="0"/>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318817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1E8049-390D-44DA-BC32-D54AF1AB1918}" type="datetimeFigureOut">
              <a:rPr lang="ru-RU" smtClean="0"/>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176008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1E8049-390D-44DA-BC32-D54AF1AB1918}" type="datetimeFigureOut">
              <a:rPr lang="ru-RU" smtClean="0"/>
              <a:t>22.12.2020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198870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1E8049-390D-44DA-BC32-D54AF1AB1918}" type="datetimeFigureOut">
              <a:rPr lang="ru-RU" smtClean="0"/>
              <a:t>22.12.2020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12462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1E8049-390D-44DA-BC32-D54AF1AB1918}" type="datetimeFigureOut">
              <a:rPr lang="ru-RU" smtClean="0"/>
              <a:t>22.12.2020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16204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1E8049-390D-44DA-BC32-D54AF1AB1918}" type="datetimeFigureOut">
              <a:rPr lang="ru-RU" smtClean="0"/>
              <a:t>22.12.2020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187533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1E8049-390D-44DA-BC32-D54AF1AB1918}" type="datetimeFigureOut">
              <a:rPr lang="ru-RU" smtClean="0"/>
              <a:t>22.12.2020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68723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1E8049-390D-44DA-BC32-D54AF1AB1918}" type="datetimeFigureOut">
              <a:rPr lang="ru-RU" smtClean="0"/>
              <a:t>22.12.2020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DE5BF8-02C6-4906-9A9A-197B3AA3B533}" type="slidenum">
              <a:rPr lang="ru-RU" smtClean="0"/>
              <a:t>‹#›</a:t>
            </a:fld>
            <a:endParaRPr lang="ru-RU"/>
          </a:p>
        </p:txBody>
      </p:sp>
    </p:spTree>
    <p:extLst>
      <p:ext uri="{BB962C8B-B14F-4D97-AF65-F5344CB8AC3E}">
        <p14:creationId xmlns:p14="http://schemas.microsoft.com/office/powerpoint/2010/main" val="202449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E8049-390D-44DA-BC32-D54AF1AB1918}" type="datetimeFigureOut">
              <a:rPr lang="ru-RU" smtClean="0"/>
              <a:t>22.12.2020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E5BF8-02C6-4906-9A9A-197B3AA3B533}" type="slidenum">
              <a:rPr lang="ru-RU" smtClean="0"/>
              <a:t>‹#›</a:t>
            </a:fld>
            <a:endParaRPr lang="ru-RU"/>
          </a:p>
        </p:txBody>
      </p:sp>
    </p:spTree>
    <p:extLst>
      <p:ext uri="{BB962C8B-B14F-4D97-AF65-F5344CB8AC3E}">
        <p14:creationId xmlns:p14="http://schemas.microsoft.com/office/powerpoint/2010/main" val="32647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sq-AL" b="1" dirty="0">
                <a:latin typeface="Imprint MT Shadow" panose="04020605060303030202" pitchFamily="82" charset="0"/>
              </a:rPr>
              <a:t>Ýurtda demokratiýanyň ýaýbaňlanmagy sosial-ykdysady ösüşiň çeşmesi hökmünde</a:t>
            </a:r>
            <a:r>
              <a:rPr lang="sq-AL" b="1" dirty="0" smtClean="0">
                <a:latin typeface="Imprint MT Shadow" panose="04020605060303030202" pitchFamily="82" charset="0"/>
              </a:rPr>
              <a:t>.</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877" y="1825624"/>
            <a:ext cx="10990385" cy="4751021"/>
          </a:xfrm>
        </p:spPr>
      </p:pic>
      <p:sp>
        <p:nvSpPr>
          <p:cNvPr id="7" name="Прямоугольник 6"/>
          <p:cNvSpPr/>
          <p:nvPr/>
        </p:nvSpPr>
        <p:spPr>
          <a:xfrm>
            <a:off x="1644162" y="2110127"/>
            <a:ext cx="8930829" cy="1200329"/>
          </a:xfrm>
          <a:prstGeom prst="rect">
            <a:avLst/>
          </a:prstGeom>
        </p:spPr>
        <p:txBody>
          <a:bodyPr wrap="square">
            <a:spAutoFit/>
          </a:bodyPr>
          <a:lstStyle/>
          <a:p>
            <a:pPr algn="ctr"/>
            <a:r>
              <a:rPr lang="tk-TM" sz="3600" dirty="0" smtClean="0">
                <a:solidFill>
                  <a:schemeClr val="bg1"/>
                </a:solidFill>
                <a:latin typeface="Times New Roman" panose="02020603050405020304" pitchFamily="18" charset="0"/>
                <a:cs typeface="Times New Roman" panose="02020603050405020304" pitchFamily="18" charset="0"/>
              </a:rPr>
              <a:t>Demokratýanyň döreýiş taryhy </a:t>
            </a:r>
          </a:p>
          <a:p>
            <a:pPr algn="ctr"/>
            <a:r>
              <a:rPr lang="ru-RU" sz="3600" dirty="0" err="1" smtClean="0">
                <a:solidFill>
                  <a:schemeClr val="bg1"/>
                </a:solidFill>
                <a:latin typeface="Times New Roman" panose="02020603050405020304" pitchFamily="18" charset="0"/>
                <a:cs typeface="Times New Roman" panose="02020603050405020304" pitchFamily="18" charset="0"/>
              </a:rPr>
              <a:t>Ýurdumyzda</a:t>
            </a:r>
            <a:r>
              <a:rPr lang="ru-RU" sz="3600" dirty="0" smtClean="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geçýän</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a:solidFill>
                  <a:schemeClr val="bg1"/>
                </a:solidFill>
                <a:latin typeface="Times New Roman" panose="02020603050405020304" pitchFamily="18" charset="0"/>
                <a:cs typeface="Times New Roman" panose="02020603050405020304" pitchFamily="18" charset="0"/>
              </a:rPr>
              <a:t>demokratiki</a:t>
            </a:r>
            <a:r>
              <a:rPr lang="ru-RU" sz="3600" dirty="0">
                <a:solidFill>
                  <a:schemeClr val="bg1"/>
                </a:solidFill>
                <a:latin typeface="Times New Roman" panose="02020603050405020304" pitchFamily="18" charset="0"/>
                <a:cs typeface="Times New Roman" panose="02020603050405020304" pitchFamily="18" charset="0"/>
              </a:rPr>
              <a:t> </a:t>
            </a:r>
            <a:r>
              <a:rPr lang="ru-RU" sz="3600" dirty="0" err="1" smtClean="0">
                <a:solidFill>
                  <a:schemeClr val="bg1"/>
                </a:solidFill>
                <a:latin typeface="Times New Roman" panose="02020603050405020304" pitchFamily="18" charset="0"/>
                <a:cs typeface="Times New Roman" panose="02020603050405020304" pitchFamily="18" charset="0"/>
              </a:rPr>
              <a:t>özgeriş</a:t>
            </a:r>
            <a:r>
              <a:rPr lang="tk-TM" sz="3600" dirty="0" smtClean="0">
                <a:solidFill>
                  <a:schemeClr val="bg1"/>
                </a:solidFill>
                <a:latin typeface="Times New Roman" panose="02020603050405020304" pitchFamily="18" charset="0"/>
                <a:cs typeface="Times New Roman" panose="02020603050405020304" pitchFamily="18" charset="0"/>
              </a:rPr>
              <a:t>ler</a:t>
            </a:r>
            <a:endParaRPr lang="ru-RU"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63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3" y="365125"/>
            <a:ext cx="11421208" cy="1325563"/>
          </a:xfrm>
        </p:spPr>
        <p:txBody>
          <a:bodyPr/>
          <a:lstStyle/>
          <a:p>
            <a:pPr algn="ctr"/>
            <a:r>
              <a:rPr lang="tk-TM" dirty="0" smtClean="0">
                <a:solidFill>
                  <a:schemeClr val="accent2">
                    <a:lumMod val="75000"/>
                  </a:schemeClr>
                </a:solidFill>
                <a:latin typeface="Cooper Black" panose="0208090404030B020404" pitchFamily="18" charset="0"/>
              </a:rPr>
              <a:t>Demokratýa adalgasy b.e.öňki </a:t>
            </a:r>
            <a:r>
              <a:rPr lang="en-US" dirty="0" smtClean="0">
                <a:solidFill>
                  <a:schemeClr val="accent2">
                    <a:lumMod val="75000"/>
                  </a:schemeClr>
                </a:solidFill>
                <a:latin typeface="Cooper Black" panose="0208090404030B020404" pitchFamily="18" charset="0"/>
              </a:rPr>
              <a:t>V</a:t>
            </a:r>
            <a:r>
              <a:rPr lang="tk-TM" dirty="0" smtClean="0">
                <a:solidFill>
                  <a:schemeClr val="accent2">
                    <a:lumMod val="75000"/>
                  </a:schemeClr>
                </a:solidFill>
                <a:latin typeface="Cooper Black" panose="0208090404030B020404" pitchFamily="18" charset="0"/>
              </a:rPr>
              <a:t> asyrda Afinada ýüze çykypdyr. </a:t>
            </a:r>
            <a:endParaRPr lang="ru-RU" dirty="0">
              <a:solidFill>
                <a:schemeClr val="accent2">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031" y="1825625"/>
            <a:ext cx="11315700" cy="4663098"/>
          </a:xfrm>
        </p:spPr>
      </p:pic>
    </p:spTree>
    <p:extLst>
      <p:ext uri="{BB962C8B-B14F-4D97-AF65-F5344CB8AC3E}">
        <p14:creationId xmlns:p14="http://schemas.microsoft.com/office/powerpoint/2010/main" val="368108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654" y="365125"/>
            <a:ext cx="11306908" cy="1460500"/>
          </a:xfrm>
        </p:spPr>
        <p:txBody>
          <a:bodyPr>
            <a:noAutofit/>
          </a:bodyPr>
          <a:lstStyle/>
          <a:p>
            <a:pPr algn="ctr"/>
            <a:r>
              <a:rPr lang="tk-TM" sz="3600" dirty="0" smtClean="0">
                <a:solidFill>
                  <a:srgbClr val="FF0000"/>
                </a:solidFill>
                <a:latin typeface="Times New Roman" panose="02020603050405020304" pitchFamily="18" charset="0"/>
                <a:cs typeface="Times New Roman" panose="02020603050405020304" pitchFamily="18" charset="0"/>
              </a:rPr>
              <a:t>Demokratýa- dolandyrmaga </a:t>
            </a:r>
            <a:r>
              <a:rPr lang="tk-TM" sz="3600" dirty="0">
                <a:solidFill>
                  <a:srgbClr val="FF0000"/>
                </a:solidFill>
                <a:latin typeface="Times New Roman" panose="02020603050405020304" pitchFamily="18" charset="0"/>
                <a:cs typeface="Times New Roman" panose="02020603050405020304" pitchFamily="18" charset="0"/>
              </a:rPr>
              <a:t>we karar kabul etmäge jemgyýetiň ähli agzalarynyň deňhukukly gatnaşýan </a:t>
            </a:r>
            <a:r>
              <a:rPr lang="tk-TM" sz="3600" dirty="0" smtClean="0">
                <a:solidFill>
                  <a:srgbClr val="FF0000"/>
                </a:solidFill>
                <a:latin typeface="Times New Roman" panose="02020603050405020304" pitchFamily="18" charset="0"/>
                <a:cs typeface="Times New Roman" panose="02020603050405020304" pitchFamily="18" charset="0"/>
              </a:rPr>
              <a:t>syýasy düzgündir...! </a:t>
            </a:r>
            <a:endParaRPr lang="ru-RU"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654" y="1825625"/>
            <a:ext cx="11306908" cy="4715852"/>
          </a:xfrm>
        </p:spPr>
      </p:pic>
    </p:spTree>
    <p:extLst>
      <p:ext uri="{BB962C8B-B14F-4D97-AF65-F5344CB8AC3E}">
        <p14:creationId xmlns:p14="http://schemas.microsoft.com/office/powerpoint/2010/main" val="402935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577" y="365125"/>
            <a:ext cx="11245360" cy="167468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tk-TM" sz="2800" dirty="0">
                <a:latin typeface="Times New Roman" panose="02020603050405020304" pitchFamily="18" charset="0"/>
                <a:cs typeface="Times New Roman" panose="02020603050405020304" pitchFamily="18" charset="0"/>
              </a:rPr>
              <a:t>Jemgyýetde halkyň häkimiýeti ykrar edilýär. Halk häkimiýetiň çeşmesi bolup hyzmat edýär. Halkyň häkimligiň häkimligi ýokarylyk häkimiýetine eýe bolýar. Onuň döwlet edaralaryny döretmek, saýlamak, yzygider täzälep durmak, kanunlaryň işlenip düzülmegine gatnaşmak mümkinçiligi </a:t>
            </a:r>
            <a:r>
              <a:rPr lang="tk-TM" sz="2800" dirty="0" smtClean="0">
                <a:latin typeface="Times New Roman" panose="02020603050405020304" pitchFamily="18" charset="0"/>
                <a:cs typeface="Times New Roman" panose="02020603050405020304" pitchFamily="18" charset="0"/>
              </a:rPr>
              <a:t>bolýar...!  </a:t>
            </a: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577" y="2039814"/>
            <a:ext cx="11245361" cy="4651131"/>
          </a:xfrm>
        </p:spPr>
      </p:pic>
    </p:spTree>
    <p:extLst>
      <p:ext uri="{BB962C8B-B14F-4D97-AF65-F5344CB8AC3E}">
        <p14:creationId xmlns:p14="http://schemas.microsoft.com/office/powerpoint/2010/main" val="244346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615" y="365125"/>
            <a:ext cx="11166231" cy="1050437"/>
          </a:xfrm>
        </p:spPr>
        <p:txBody>
          <a:bodyPr>
            <a:normAutofit fontScale="90000"/>
          </a:bodyPr>
          <a:lstStyle/>
          <a:p>
            <a:r>
              <a:rPr lang="tk-TM" dirty="0" smtClean="0">
                <a:solidFill>
                  <a:srgbClr val="FF0000"/>
                </a:solidFill>
                <a:latin typeface="Bodoni MT Poster Compressed" panose="02070706080601050204" pitchFamily="18" charset="0"/>
              </a:rPr>
              <a:t>Demokratýanyň jemgyýetiň ýaşaýşyna ornaşmagy garamaýak halkyň erkin ýaşaýşa geçmegine sebäp bolupdyr.</a:t>
            </a:r>
            <a:endParaRPr lang="ru-RU"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522" y="1960685"/>
            <a:ext cx="11289324" cy="4607169"/>
          </a:xfrm>
        </p:spPr>
      </p:pic>
    </p:spTree>
    <p:extLst>
      <p:ext uri="{BB962C8B-B14F-4D97-AF65-F5344CB8AC3E}">
        <p14:creationId xmlns:p14="http://schemas.microsoft.com/office/powerpoint/2010/main" val="182857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46185"/>
            <a:ext cx="11403623" cy="1444503"/>
          </a:xfrm>
        </p:spPr>
        <p:txBody>
          <a:bodyPr>
            <a:noAutofit/>
          </a:bodyPr>
          <a:lstStyle/>
          <a:p>
            <a:pPr algn="ctr"/>
            <a:r>
              <a:rPr lang="tk-TM" sz="3600" dirty="0" smtClean="0">
                <a:solidFill>
                  <a:srgbClr val="92D050"/>
                </a:solidFill>
                <a:latin typeface="Bauhaus 93" panose="04030905020B02020C02" pitchFamily="82" charset="0"/>
              </a:rPr>
              <a:t>Demokratýa döwlet häkimýetiniň eden-etdiliginiň öňüni alyp, adam janyna saglygyna howp salýan düzgünleri ortadan aýyrýar</a:t>
            </a:r>
            <a:endParaRPr lang="ru-RU" sz="3600" dirty="0">
              <a:solidFill>
                <a:srgbClr val="92D05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90346"/>
            <a:ext cx="11403623" cy="4659923"/>
          </a:xfrm>
        </p:spPr>
      </p:pic>
    </p:spTree>
    <p:extLst>
      <p:ext uri="{BB962C8B-B14F-4D97-AF65-F5344CB8AC3E}">
        <p14:creationId xmlns:p14="http://schemas.microsoft.com/office/powerpoint/2010/main" val="342239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032" y="365125"/>
            <a:ext cx="11342076" cy="1542806"/>
          </a:xfrm>
        </p:spPr>
        <p:txBody>
          <a:bodyPr>
            <a:noAutofit/>
          </a:bodyPr>
          <a:lstStyle/>
          <a:p>
            <a:pPr algn="ctr"/>
            <a:r>
              <a:rPr lang="tk-TM" sz="4800" dirty="0" smtClean="0">
                <a:solidFill>
                  <a:schemeClr val="accent4">
                    <a:lumMod val="75000"/>
                  </a:schemeClr>
                </a:solidFill>
                <a:latin typeface="Blackadder ITC" panose="04020505051007020D02" pitchFamily="82" charset="0"/>
              </a:rPr>
              <a:t>Demokratýanyň düzgünlerine laýyklykda döwletiň her bir raýatyň saýlama we saýlanma hukuklary bardyr. </a:t>
            </a:r>
            <a:endParaRPr lang="ru-RU" sz="4800" dirty="0">
              <a:solidFill>
                <a:schemeClr val="accent4">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032" y="1907932"/>
            <a:ext cx="11342076" cy="4721468"/>
          </a:xfrm>
        </p:spPr>
      </p:pic>
    </p:spTree>
    <p:extLst>
      <p:ext uri="{BB962C8B-B14F-4D97-AF65-F5344CB8AC3E}">
        <p14:creationId xmlns:p14="http://schemas.microsoft.com/office/powerpoint/2010/main" val="37408979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118</Words>
  <Application>Microsoft Office PowerPoint</Application>
  <PresentationFormat>Широкоэкранный</PresentationFormat>
  <Paragraphs>9</Paragraphs>
  <Slides>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Arial</vt:lpstr>
      <vt:lpstr>Bauhaus 93</vt:lpstr>
      <vt:lpstr>Blackadder ITC</vt:lpstr>
      <vt:lpstr>Bodoni MT Poster Compressed</vt:lpstr>
      <vt:lpstr>Calibri</vt:lpstr>
      <vt:lpstr>Calibri Light</vt:lpstr>
      <vt:lpstr>Cooper Black</vt:lpstr>
      <vt:lpstr>Imprint MT Shadow</vt:lpstr>
      <vt:lpstr>Times New Roman</vt:lpstr>
      <vt:lpstr>Тема Office</vt:lpstr>
      <vt:lpstr>Ýurtda demokratiýanyň ýaýbaňlanmagy sosial-ykdysady ösüşiň çeşmesi hökmünde.</vt:lpstr>
      <vt:lpstr>Demokratýa adalgasy b.e.öňki V asyrda Afinada ýüze çykypdyr. </vt:lpstr>
      <vt:lpstr>Demokratýa- dolandyrmaga we karar kabul etmäge jemgyýetiň ähli agzalarynyň deňhukukly gatnaşýan syýasy düzgündir...! </vt:lpstr>
      <vt:lpstr>Jemgyýetde halkyň häkimiýeti ykrar edilýär. Halk häkimiýetiň çeşmesi bolup hyzmat edýär. Halkyň häkimligiň häkimligi ýokarylyk häkimiýetine eýe bolýar. Onuň döwlet edaralaryny döretmek, saýlamak, yzygider täzälep durmak, kanunlaryň işlenip düzülmegine gatnaşmak mümkinçiligi bolýar...!  </vt:lpstr>
      <vt:lpstr>Demokratýanyň jemgyýetiň ýaşaýşyna ornaşmagy garamaýak halkyň erkin ýaşaýşa geçmegine sebäp bolupdyr.</vt:lpstr>
      <vt:lpstr>Demokratýa döwlet häkimýetiniň eden-etdiliginiň öňüni alyp, adam janyna saglygyna howp salýan düzgünleri ortadan aýyrýar</vt:lpstr>
      <vt:lpstr>Demokratýanyň düzgünlerine laýyklykda döwletiň her bir raýatyň saýlama we saýlanma hukuklary bardyr.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Ýurtda demokratiýanyň ýaýbaňlanmagy sosial-ykdysady ösüşiň çeşmesi hökmünde.</dc:title>
  <dc:creator>Lenovo</dc:creator>
  <cp:lastModifiedBy>Lenovo</cp:lastModifiedBy>
  <cp:revision>11</cp:revision>
  <dcterms:created xsi:type="dcterms:W3CDTF">2020-12-21T13:16:28Z</dcterms:created>
  <dcterms:modified xsi:type="dcterms:W3CDTF">2020-12-22T07:08:14Z</dcterms:modified>
</cp:coreProperties>
</file>