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008080"/>
    <a:srgbClr val="0B26EF"/>
    <a:srgbClr val="FF0000"/>
    <a:srgbClr val="1DAA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33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63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967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59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574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81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53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8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75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83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623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B3FE3-2820-4D26-A85D-E969CD240ED1}" type="datetimeFigureOut">
              <a:rPr lang="ru-RU" smtClean="0"/>
              <a:t>05.12.2020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4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0267" y="254000"/>
            <a:ext cx="10955866" cy="6045200"/>
          </a:xfrm>
        </p:spPr>
        <p:txBody>
          <a:bodyPr/>
          <a:lstStyle/>
          <a:p>
            <a:r>
              <a:rPr lang="ru-RU" b="1" dirty="0"/>
              <a:t> </a:t>
            </a:r>
            <a:endParaRPr lang="ru-RU" dirty="0"/>
          </a:p>
          <a:p>
            <a:r>
              <a:rPr lang="tk-TM" b="1" dirty="0" smtClean="0"/>
              <a:t>Umumy okuwyň</a:t>
            </a:r>
            <a:r>
              <a:rPr lang="ru-RU" b="1" dirty="0" smtClean="0"/>
              <a:t> </a:t>
            </a:r>
            <a:r>
              <a:rPr lang="tk-TM" b="1" dirty="0" err="1"/>
              <a:t>t</a:t>
            </a:r>
            <a:r>
              <a:rPr lang="ru-RU" b="1" dirty="0" err="1" smtClean="0"/>
              <a:t>ema</a:t>
            </a:r>
            <a:r>
              <a:rPr lang="tk-TM" b="1" dirty="0" smtClean="0"/>
              <a:t>sy</a:t>
            </a:r>
            <a:r>
              <a:rPr lang="ru-RU" b="1" dirty="0" smtClean="0"/>
              <a:t>: </a:t>
            </a:r>
            <a:r>
              <a:rPr lang="ru-RU" b="1" dirty="0" err="1"/>
              <a:t>Üns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sözleýiş</a:t>
            </a:r>
            <a:endParaRPr lang="ru-RU" dirty="0"/>
          </a:p>
          <a:p>
            <a:r>
              <a:rPr lang="ru-RU" b="1" dirty="0" err="1"/>
              <a:t>Meýilnama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ru-RU" b="1" dirty="0"/>
              <a:t>1. </a:t>
            </a:r>
            <a:r>
              <a:rPr lang="ru-RU" b="1" dirty="0" err="1"/>
              <a:t>Üns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2. </a:t>
            </a:r>
            <a:r>
              <a:rPr lang="ru-RU" b="1" dirty="0" err="1"/>
              <a:t>Ünsüň</a:t>
            </a:r>
            <a:r>
              <a:rPr lang="ru-RU" b="1" dirty="0"/>
              <a:t> </a:t>
            </a:r>
            <a:r>
              <a:rPr lang="ru-RU" b="1" dirty="0" err="1"/>
              <a:t>häsiýetleri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3. </a:t>
            </a:r>
            <a:r>
              <a:rPr lang="ru-RU" b="1" dirty="0" err="1"/>
              <a:t>Ünsüň</a:t>
            </a:r>
            <a:r>
              <a:rPr lang="ru-RU" b="1" dirty="0"/>
              <a:t> </a:t>
            </a:r>
            <a:r>
              <a:rPr lang="ru-RU" b="1" dirty="0" err="1"/>
              <a:t>taglymaty</a:t>
            </a:r>
            <a:r>
              <a:rPr lang="ru-RU" b="1" dirty="0"/>
              <a:t> </a:t>
            </a:r>
            <a:r>
              <a:rPr lang="ru-RU" b="1" dirty="0" err="1"/>
              <a:t>öwrenilişi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4. </a:t>
            </a:r>
            <a:r>
              <a:rPr lang="ru-RU" b="1" dirty="0" err="1"/>
              <a:t>Sözleýiş</a:t>
            </a:r>
            <a:r>
              <a:rPr lang="ru-RU" b="1" dirty="0"/>
              <a:t> </a:t>
            </a:r>
            <a:r>
              <a:rPr lang="ru-RU" b="1" dirty="0" err="1"/>
              <a:t>psihologiýanyň</a:t>
            </a:r>
            <a:r>
              <a:rPr lang="ru-RU" b="1" dirty="0"/>
              <a:t> </a:t>
            </a:r>
            <a:r>
              <a:rPr lang="ru-RU" b="1" dirty="0" err="1"/>
              <a:t>öwrenýän</a:t>
            </a:r>
            <a:r>
              <a:rPr lang="ru-RU" b="1" dirty="0"/>
              <a:t> </a:t>
            </a:r>
            <a:r>
              <a:rPr lang="ru-RU" b="1" dirty="0" err="1"/>
              <a:t>dersi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5. </a:t>
            </a:r>
            <a:r>
              <a:rPr lang="ru-RU" b="1" dirty="0" err="1"/>
              <a:t>Sözleýşiň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hyzmatlary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6. </a:t>
            </a:r>
            <a:r>
              <a:rPr lang="ru-RU" b="1" dirty="0" err="1"/>
              <a:t>Sözleýşiň</a:t>
            </a:r>
            <a:r>
              <a:rPr lang="ru-RU" b="1" dirty="0"/>
              <a:t> </a:t>
            </a:r>
            <a:r>
              <a:rPr lang="ru-RU" b="1" dirty="0" err="1"/>
              <a:t>ösüş</a:t>
            </a:r>
            <a:r>
              <a:rPr lang="ru-RU" b="1" dirty="0"/>
              <a:t> </a:t>
            </a:r>
            <a:r>
              <a:rPr lang="ru-RU" b="1" dirty="0" err="1"/>
              <a:t>döwürleri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6115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1067"/>
            <a:ext cx="10515600" cy="6079066"/>
          </a:xfrm>
        </p:spPr>
        <p:txBody>
          <a:bodyPr/>
          <a:lstStyle/>
          <a:p>
            <a:r>
              <a:rPr lang="ru-RU" b="1" i="1" dirty="0" err="1">
                <a:solidFill>
                  <a:srgbClr val="7030A0"/>
                </a:solidFill>
              </a:rPr>
              <a:t>Dialog</a:t>
            </a:r>
            <a:r>
              <a:rPr lang="ru-RU" dirty="0"/>
              <a:t> </a:t>
            </a:r>
            <a:r>
              <a:rPr lang="ru-RU" dirty="0" err="1"/>
              <a:t>gysga</a:t>
            </a:r>
            <a:r>
              <a:rPr lang="ru-RU" dirty="0"/>
              <a:t> </a:t>
            </a:r>
            <a:r>
              <a:rPr lang="ru-RU" dirty="0" err="1"/>
              <a:t>wagtlaýyn</a:t>
            </a:r>
            <a:r>
              <a:rPr lang="ru-RU" dirty="0"/>
              <a:t>, </a:t>
            </a:r>
            <a:r>
              <a:rPr lang="ru-RU" dirty="0" err="1"/>
              <a:t>goldanylýan</a:t>
            </a:r>
            <a:r>
              <a:rPr lang="ru-RU" dirty="0"/>
              <a:t>, </a:t>
            </a:r>
            <a:r>
              <a:rPr lang="ru-RU" dirty="0" err="1"/>
              <a:t>tutumynda</a:t>
            </a:r>
            <a:r>
              <a:rPr lang="ru-RU" dirty="0"/>
              <a:t> </a:t>
            </a:r>
            <a:r>
              <a:rPr lang="ru-RU" dirty="0" err="1"/>
              <a:t>diüsti</a:t>
            </a:r>
            <a:r>
              <a:rPr lang="ru-RU" dirty="0"/>
              <a:t> </a:t>
            </a:r>
            <a:r>
              <a:rPr lang="ru-RU" dirty="0" err="1"/>
              <a:t>däl</a:t>
            </a:r>
            <a:r>
              <a:rPr lang="ru-RU" dirty="0"/>
              <a:t> </a:t>
            </a:r>
            <a:r>
              <a:rPr lang="ru-RU" dirty="0" err="1"/>
              <a:t>aňladylyşlar</a:t>
            </a:r>
            <a:r>
              <a:rPr lang="ru-RU" dirty="0"/>
              <a:t> </a:t>
            </a:r>
            <a:r>
              <a:rPr lang="ru-RU" dirty="0" err="1"/>
              <a:t>işjeň</a:t>
            </a:r>
            <a:r>
              <a:rPr lang="ru-RU" dirty="0"/>
              <a:t> </a:t>
            </a:r>
            <a:r>
              <a:rPr lang="ru-RU" dirty="0" err="1"/>
              <a:t>ulanylýan</a:t>
            </a:r>
            <a:r>
              <a:rPr lang="ru-RU" dirty="0"/>
              <a:t> </a:t>
            </a:r>
            <a:r>
              <a:rPr lang="ru-RU" dirty="0" err="1"/>
              <a:t>sözleýişdir</a:t>
            </a:r>
            <a:r>
              <a:rPr lang="ru-RU" dirty="0"/>
              <a:t>. </a:t>
            </a:r>
            <a:r>
              <a:rPr lang="ru-RU" dirty="0" err="1"/>
              <a:t>Monologda</a:t>
            </a:r>
            <a:r>
              <a:rPr lang="ru-RU" dirty="0"/>
              <a:t>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häsiýetnamalar</a:t>
            </a:r>
            <a:r>
              <a:rPr lang="ru-RU" dirty="0"/>
              <a:t> </a:t>
            </a:r>
            <a:r>
              <a:rPr lang="ru-RU" dirty="0" err="1"/>
              <a:t>bellibir</a:t>
            </a:r>
            <a:r>
              <a:rPr lang="ru-RU" dirty="0"/>
              <a:t> </a:t>
            </a:r>
            <a:r>
              <a:rPr lang="ru-RU" dirty="0" err="1"/>
              <a:t>derejede</a:t>
            </a:r>
            <a:r>
              <a:rPr lang="ru-RU" dirty="0"/>
              <a:t> </a:t>
            </a:r>
            <a:r>
              <a:rPr lang="ru-RU" dirty="0" err="1"/>
              <a:t>tersinedir</a:t>
            </a:r>
            <a:r>
              <a:rPr lang="ru-RU" dirty="0"/>
              <a:t>. </a:t>
            </a:r>
            <a:r>
              <a:rPr lang="ru-RU" dirty="0" err="1"/>
              <a:t>Taraplar</a:t>
            </a:r>
            <a:r>
              <a:rPr lang="ru-RU" dirty="0"/>
              <a:t> </a:t>
            </a:r>
            <a:r>
              <a:rPr lang="ru-RU" dirty="0" err="1"/>
              <a:t>bir-birine</a:t>
            </a:r>
            <a:r>
              <a:rPr lang="ru-RU" dirty="0"/>
              <a:t> </a:t>
            </a:r>
            <a:r>
              <a:rPr lang="ru-RU" dirty="0" err="1"/>
              <a:t>düşünişilenligini</a:t>
            </a:r>
            <a:r>
              <a:rPr lang="ru-RU" dirty="0"/>
              <a:t> </a:t>
            </a:r>
            <a:r>
              <a:rPr lang="ru-RU" dirty="0" err="1"/>
              <a:t>aňşyranda</a:t>
            </a:r>
            <a:r>
              <a:rPr lang="ru-RU" dirty="0"/>
              <a:t>, </a:t>
            </a:r>
            <a:r>
              <a:rPr lang="ru-RU" dirty="0" err="1"/>
              <a:t>dialogda</a:t>
            </a:r>
            <a:r>
              <a:rPr lang="ru-RU" dirty="0"/>
              <a:t> </a:t>
            </a:r>
            <a:r>
              <a:rPr lang="ru-RU" dirty="0" err="1"/>
              <a:t>sözlem</a:t>
            </a:r>
            <a:r>
              <a:rPr lang="ru-RU" dirty="0"/>
              <a:t> </a:t>
            </a:r>
            <a:r>
              <a:rPr lang="ru-RU" dirty="0" err="1"/>
              <a:t>gutarylman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galdyrylyp</a:t>
            </a:r>
            <a:r>
              <a:rPr lang="ru-RU" dirty="0"/>
              <a:t> </a:t>
            </a:r>
            <a:r>
              <a:rPr lang="ru-RU" dirty="0" err="1" smtClean="0"/>
              <a:t>bil</a:t>
            </a:r>
            <a:r>
              <a:rPr lang="tk-TM" dirty="0" smtClean="0"/>
              <a:t>i</a:t>
            </a:r>
            <a:r>
              <a:rPr lang="ru-RU" dirty="0" err="1" smtClean="0"/>
              <a:t>nýär</a:t>
            </a:r>
            <a:r>
              <a:rPr lang="ru-RU" dirty="0" smtClean="0"/>
              <a:t>.</a:t>
            </a:r>
            <a:endParaRPr lang="tk-TM" dirty="0" smtClean="0"/>
          </a:p>
          <a:p>
            <a:r>
              <a:rPr lang="ru-RU" b="1" i="1" dirty="0" err="1">
                <a:solidFill>
                  <a:srgbClr val="7030A0"/>
                </a:solidFill>
              </a:rPr>
              <a:t>Monologda</a:t>
            </a:r>
            <a:r>
              <a:rPr lang="ru-RU" b="1" dirty="0"/>
              <a:t> </a:t>
            </a:r>
            <a:r>
              <a:rPr lang="ru-RU" dirty="0" err="1"/>
              <a:t>beýle</a:t>
            </a:r>
            <a:r>
              <a:rPr lang="ru-RU" dirty="0"/>
              <a:t> </a:t>
            </a:r>
            <a:r>
              <a:rPr lang="ru-RU" dirty="0" err="1"/>
              <a:t>ýagdaý</a:t>
            </a:r>
            <a:r>
              <a:rPr lang="ru-RU" dirty="0"/>
              <a:t> </a:t>
            </a:r>
            <a:r>
              <a:rPr lang="ru-RU" dirty="0" err="1"/>
              <a:t>bolmaýar</a:t>
            </a:r>
            <a:r>
              <a:rPr lang="ru-RU" dirty="0"/>
              <a:t> </a:t>
            </a:r>
            <a:r>
              <a:rPr lang="ru-RU" dirty="0" err="1"/>
              <a:t>diýen</a:t>
            </a:r>
            <a:r>
              <a:rPr lang="ru-RU" dirty="0"/>
              <a:t> </a:t>
            </a:r>
            <a:r>
              <a:rPr lang="ru-RU" dirty="0" err="1"/>
              <a:t>ýalydyr</a:t>
            </a:r>
            <a:r>
              <a:rPr lang="ru-RU" dirty="0"/>
              <a:t>. </a:t>
            </a:r>
            <a:r>
              <a:rPr lang="ru-RU" dirty="0" err="1"/>
              <a:t>Monologyň</a:t>
            </a:r>
            <a:r>
              <a:rPr lang="ru-RU" dirty="0"/>
              <a:t> </a:t>
            </a:r>
            <a:r>
              <a:rPr lang="ru-RU" dirty="0" err="1"/>
              <a:t>radio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beýleki</a:t>
            </a:r>
            <a:r>
              <a:rPr lang="ru-RU" dirty="0"/>
              <a:t> </a:t>
            </a:r>
            <a:r>
              <a:rPr lang="ru-RU" dirty="0" err="1"/>
              <a:t>habar</a:t>
            </a:r>
            <a:r>
              <a:rPr lang="ru-RU" dirty="0"/>
              <a:t> </a:t>
            </a:r>
            <a:r>
              <a:rPr lang="ru-RU" dirty="0" err="1"/>
              <a:t>serişdelerinde</a:t>
            </a:r>
            <a:r>
              <a:rPr lang="ru-RU" dirty="0"/>
              <a:t> </a:t>
            </a:r>
            <a:r>
              <a:rPr lang="ru-RU" dirty="0" err="1"/>
              <a:t>diňleýji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sözleýäniň</a:t>
            </a:r>
            <a:r>
              <a:rPr lang="ru-RU" dirty="0"/>
              <a:t> </a:t>
            </a:r>
            <a:r>
              <a:rPr lang="ru-RU" dirty="0" err="1"/>
              <a:t>arasynda</a:t>
            </a:r>
            <a:r>
              <a:rPr lang="ru-RU" dirty="0"/>
              <a:t> </a:t>
            </a:r>
            <a:r>
              <a:rPr lang="ru-RU" dirty="0" err="1"/>
              <a:t>janly</a:t>
            </a:r>
            <a:r>
              <a:rPr lang="ru-RU" dirty="0"/>
              <a:t>, </a:t>
            </a:r>
            <a:r>
              <a:rPr lang="ru-RU" dirty="0" err="1"/>
              <a:t>yza</a:t>
            </a:r>
            <a:r>
              <a:rPr lang="ru-RU" dirty="0"/>
              <a:t> </a:t>
            </a:r>
            <a:r>
              <a:rPr lang="ru-RU" dirty="0" err="1"/>
              <a:t>dolanýan</a:t>
            </a:r>
            <a:r>
              <a:rPr lang="ru-RU" dirty="0"/>
              <a:t> </a:t>
            </a:r>
            <a:r>
              <a:rPr lang="ru-RU" dirty="0" err="1"/>
              <a:t>baglanyşyk</a:t>
            </a:r>
            <a:r>
              <a:rPr lang="ru-RU" dirty="0"/>
              <a:t> </a:t>
            </a:r>
            <a:r>
              <a:rPr lang="ru-RU" dirty="0" err="1"/>
              <a:t>bolmaýar</a:t>
            </a:r>
            <a:r>
              <a:rPr lang="ru-RU" dirty="0"/>
              <a:t>. </a:t>
            </a:r>
            <a:r>
              <a:rPr lang="ru-RU" dirty="0" err="1"/>
              <a:t>Şonuň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monologda</a:t>
            </a:r>
            <a:r>
              <a:rPr lang="ru-RU" dirty="0"/>
              <a:t> </a:t>
            </a:r>
            <a:r>
              <a:rPr lang="ru-RU" dirty="0" err="1"/>
              <a:t>düzülýän</a:t>
            </a:r>
            <a:r>
              <a:rPr lang="ru-RU" dirty="0"/>
              <a:t> </a:t>
            </a:r>
            <a:r>
              <a:rPr lang="ru-RU" dirty="0" err="1"/>
              <a:t>sözlemleriň</a:t>
            </a:r>
            <a:r>
              <a:rPr lang="ru-RU" dirty="0"/>
              <a:t> </a:t>
            </a:r>
            <a:r>
              <a:rPr lang="ru-RU" dirty="0" err="1"/>
              <a:t>düşnükliligini</a:t>
            </a:r>
            <a:r>
              <a:rPr lang="ru-RU" dirty="0"/>
              <a:t> </a:t>
            </a:r>
            <a:r>
              <a:rPr lang="ru-RU" dirty="0" err="1"/>
              <a:t>gazanmak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ýörite</a:t>
            </a:r>
            <a:r>
              <a:rPr lang="ru-RU" dirty="0"/>
              <a:t> </a:t>
            </a:r>
            <a:r>
              <a:rPr lang="ru-RU" dirty="0" err="1"/>
              <a:t>oýlanyşykly</a:t>
            </a:r>
            <a:r>
              <a:rPr lang="ru-RU" dirty="0"/>
              <a:t> </a:t>
            </a:r>
            <a:r>
              <a:rPr lang="ru-RU" dirty="0" err="1"/>
              <a:t>düzülişini</a:t>
            </a:r>
            <a:r>
              <a:rPr lang="ru-RU" dirty="0"/>
              <a:t> </a:t>
            </a:r>
            <a:r>
              <a:rPr lang="ru-RU" dirty="0" err="1"/>
              <a:t>talap</a:t>
            </a:r>
            <a:r>
              <a:rPr lang="ru-RU" dirty="0"/>
              <a:t> </a:t>
            </a:r>
            <a:r>
              <a:rPr lang="ru-RU" dirty="0" err="1"/>
              <a:t>edýär</a:t>
            </a:r>
            <a:r>
              <a:rPr lang="ru-RU" dirty="0" smtClean="0"/>
              <a:t>.</a:t>
            </a:r>
            <a:endParaRPr lang="tk-TM" dirty="0" smtClean="0"/>
          </a:p>
          <a:p>
            <a:r>
              <a:rPr lang="ru-RU" dirty="0" err="1"/>
              <a:t>Bellenip</a:t>
            </a:r>
            <a:r>
              <a:rPr lang="ru-RU" dirty="0"/>
              <a:t> </a:t>
            </a:r>
            <a:r>
              <a:rPr lang="ru-RU" dirty="0" err="1"/>
              <a:t>geçilişi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, </a:t>
            </a:r>
            <a:r>
              <a:rPr lang="ru-RU" dirty="0" err="1"/>
              <a:t>jemgyýetiň</a:t>
            </a:r>
            <a:r>
              <a:rPr lang="ru-RU" dirty="0"/>
              <a:t> </a:t>
            </a:r>
            <a:r>
              <a:rPr lang="ru-RU" dirty="0" err="1"/>
              <a:t>ösüşiniň</a:t>
            </a:r>
            <a:r>
              <a:rPr lang="ru-RU" dirty="0"/>
              <a:t> </a:t>
            </a:r>
            <a:r>
              <a:rPr lang="ru-RU" dirty="0" err="1"/>
              <a:t>ýetilen</a:t>
            </a:r>
            <a:r>
              <a:rPr lang="ru-RU" dirty="0"/>
              <a:t> </a:t>
            </a:r>
            <a:r>
              <a:rPr lang="ru-RU" dirty="0" err="1"/>
              <a:t>derejesini</a:t>
            </a:r>
            <a:r>
              <a:rPr lang="ru-RU" dirty="0"/>
              <a:t> </a:t>
            </a:r>
            <a:r>
              <a:rPr lang="ru-RU" dirty="0" err="1"/>
              <a:t>geljekki</a:t>
            </a:r>
            <a:r>
              <a:rPr lang="ru-RU" dirty="0"/>
              <a:t> </a:t>
            </a:r>
            <a:r>
              <a:rPr lang="ru-RU" dirty="0" err="1"/>
              <a:t>nesle</a:t>
            </a:r>
            <a:r>
              <a:rPr lang="ru-RU" dirty="0"/>
              <a:t> </a:t>
            </a:r>
            <a:r>
              <a:rPr lang="ru-RU" dirty="0" err="1"/>
              <a:t>geçirmek</a:t>
            </a:r>
            <a:r>
              <a:rPr lang="ru-RU" dirty="0"/>
              <a:t> </a:t>
            </a:r>
            <a:r>
              <a:rPr lang="ru-RU" dirty="0" err="1"/>
              <a:t>zerurlygy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7030A0"/>
                </a:solidFill>
              </a:rPr>
              <a:t>ýazuwüsti</a:t>
            </a:r>
            <a:r>
              <a:rPr lang="ru-RU" dirty="0"/>
              <a:t> </a:t>
            </a:r>
            <a:r>
              <a:rPr lang="ru-RU" dirty="0" err="1"/>
              <a:t>sözleýşi</a:t>
            </a:r>
            <a:r>
              <a:rPr lang="ru-RU" dirty="0"/>
              <a:t> </a:t>
            </a:r>
            <a:r>
              <a:rPr lang="ru-RU" dirty="0" err="1"/>
              <a:t>döredýär</a:t>
            </a:r>
            <a:r>
              <a:rPr lang="ru-RU" dirty="0"/>
              <a:t>.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iň</a:t>
            </a:r>
            <a:r>
              <a:rPr lang="ru-RU" dirty="0"/>
              <a:t> </a:t>
            </a:r>
            <a:r>
              <a:rPr lang="ru-RU" dirty="0" err="1"/>
              <a:t>ilkinji</a:t>
            </a:r>
            <a:r>
              <a:rPr lang="ru-RU" dirty="0"/>
              <a:t> </a:t>
            </a:r>
            <a:r>
              <a:rPr lang="ru-RU" dirty="0" err="1"/>
              <a:t>taryhy</a:t>
            </a:r>
            <a:r>
              <a:rPr lang="ru-RU" dirty="0"/>
              <a:t> </a:t>
            </a:r>
            <a:r>
              <a:rPr lang="ru-RU" dirty="0" err="1"/>
              <a:t>görnüşi</a:t>
            </a:r>
            <a:r>
              <a:rPr lang="ru-RU" dirty="0"/>
              <a:t>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suratüsti</a:t>
            </a:r>
            <a:r>
              <a:rPr lang="ru-RU" dirty="0"/>
              <a:t> </a:t>
            </a:r>
            <a:r>
              <a:rPr lang="ru-RU" dirty="0" err="1"/>
              <a:t>ýazuwy-</a:t>
            </a:r>
            <a:r>
              <a:rPr lang="ru-RU" b="1" i="1" dirty="0" err="1">
                <a:solidFill>
                  <a:srgbClr val="7030A0"/>
                </a:solidFill>
              </a:rPr>
              <a:t>ideografiki</a:t>
            </a:r>
            <a:r>
              <a:rPr lang="ru-RU" dirty="0"/>
              <a:t> </a:t>
            </a:r>
            <a:r>
              <a:rPr lang="ru-RU" dirty="0" err="1"/>
              <a:t>ýazuwy</a:t>
            </a:r>
            <a:r>
              <a:rPr lang="ru-RU" dirty="0"/>
              <a:t> </a:t>
            </a:r>
            <a:r>
              <a:rPr lang="ru-RU" dirty="0" err="1"/>
              <a:t>görkezýärler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33094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533" y="355600"/>
            <a:ext cx="11480800" cy="6333067"/>
          </a:xfrm>
        </p:spPr>
        <p:txBody>
          <a:bodyPr>
            <a:normAutofit/>
          </a:bodyPr>
          <a:lstStyle/>
          <a:p>
            <a:r>
              <a:rPr lang="ru-RU" dirty="0" err="1"/>
              <a:t>Gadymy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 </a:t>
            </a:r>
            <a:r>
              <a:rPr lang="ru-RU" dirty="0" err="1"/>
              <a:t>gowagyň</a:t>
            </a:r>
            <a:r>
              <a:rPr lang="ru-RU" dirty="0"/>
              <a:t> </a:t>
            </a:r>
            <a:r>
              <a:rPr lang="ru-RU" dirty="0" err="1"/>
              <a:t>diwarlarynda</a:t>
            </a:r>
            <a:r>
              <a:rPr lang="ru-RU" dirty="0"/>
              <a:t> </a:t>
            </a:r>
            <a:r>
              <a:rPr lang="ru-RU" dirty="0" err="1"/>
              <a:t>galdyran</a:t>
            </a:r>
            <a:r>
              <a:rPr lang="ru-RU" dirty="0"/>
              <a:t> </a:t>
            </a:r>
            <a:r>
              <a:rPr lang="ru-RU" dirty="0" err="1"/>
              <a:t>suratlary</a:t>
            </a:r>
            <a:r>
              <a:rPr lang="ru-RU" dirty="0"/>
              <a:t> </a:t>
            </a:r>
            <a:r>
              <a:rPr lang="ru-RU" dirty="0" err="1"/>
              <a:t>diňe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şekillendiriş</a:t>
            </a:r>
            <a:r>
              <a:rPr lang="ru-RU" dirty="0"/>
              <a:t> </a:t>
            </a:r>
            <a:r>
              <a:rPr lang="ru-RU" dirty="0" err="1"/>
              <a:t>sungaty</a:t>
            </a:r>
            <a:r>
              <a:rPr lang="ru-RU" dirty="0"/>
              <a:t> </a:t>
            </a:r>
            <a:r>
              <a:rPr lang="ru-RU" dirty="0" err="1"/>
              <a:t>bolman</a:t>
            </a:r>
            <a:r>
              <a:rPr lang="ru-RU" dirty="0"/>
              <a:t>, </a:t>
            </a:r>
            <a:r>
              <a:rPr lang="ru-RU" dirty="0" err="1"/>
              <a:t>eýsem</a:t>
            </a:r>
            <a:r>
              <a:rPr lang="ru-RU" dirty="0"/>
              <a:t>,,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döwrüniň</a:t>
            </a:r>
            <a:r>
              <a:rPr lang="ru-RU" dirty="0"/>
              <a:t> </a:t>
            </a:r>
            <a:r>
              <a:rPr lang="ru-RU" dirty="0" err="1"/>
              <a:t>iş-durmuşy</a:t>
            </a:r>
            <a:r>
              <a:rPr lang="ru-RU" dirty="0"/>
              <a:t> </a:t>
            </a:r>
            <a:r>
              <a:rPr lang="ru-RU" dirty="0" err="1"/>
              <a:t>barada</a:t>
            </a:r>
            <a:r>
              <a:rPr lang="ru-RU" dirty="0"/>
              <a:t>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maglumatlary</a:t>
            </a:r>
            <a:r>
              <a:rPr lang="ru-RU" dirty="0"/>
              <a:t> </a:t>
            </a:r>
            <a:r>
              <a:rPr lang="ru-RU" dirty="0" err="1"/>
              <a:t>bize</a:t>
            </a:r>
            <a:r>
              <a:rPr lang="ru-RU" dirty="0"/>
              <a:t> </a:t>
            </a:r>
            <a:r>
              <a:rPr lang="ru-RU" dirty="0" err="1"/>
              <a:t>geçirýär</a:t>
            </a:r>
            <a:r>
              <a:rPr lang="ru-RU" dirty="0"/>
              <a:t>. </a:t>
            </a:r>
            <a:r>
              <a:rPr lang="ru-RU" dirty="0" err="1"/>
              <a:t>Şonuň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ýazuwüsti</a:t>
            </a:r>
            <a:r>
              <a:rPr lang="ru-RU" dirty="0"/>
              <a:t> </a:t>
            </a:r>
            <a:r>
              <a:rPr lang="ru-RU" dirty="0" err="1"/>
              <a:t>sözleýşe</a:t>
            </a:r>
            <a:r>
              <a:rPr lang="ru-RU" dirty="0"/>
              <a:t> </a:t>
            </a:r>
            <a:r>
              <a:rPr lang="ru-RU" dirty="0" err="1"/>
              <a:t>degişliligi</a:t>
            </a:r>
            <a:r>
              <a:rPr lang="ru-RU" dirty="0"/>
              <a:t> </a:t>
            </a:r>
            <a:r>
              <a:rPr lang="ru-RU" dirty="0" err="1"/>
              <a:t>şertliräk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belgileri</a:t>
            </a:r>
            <a:r>
              <a:rPr lang="ru-RU" dirty="0"/>
              <a:t> </a:t>
            </a:r>
            <a:r>
              <a:rPr lang="ru-RU" dirty="0" err="1"/>
              <a:t>grafikada</a:t>
            </a:r>
            <a:r>
              <a:rPr lang="ru-RU" dirty="0"/>
              <a:t> </a:t>
            </a:r>
            <a:r>
              <a:rPr lang="ru-RU" dirty="0" err="1"/>
              <a:t>aňlatmagyň</a:t>
            </a:r>
            <a:r>
              <a:rPr lang="ru-RU" dirty="0"/>
              <a:t> </a:t>
            </a:r>
            <a:r>
              <a:rPr lang="ru-RU" dirty="0" err="1"/>
              <a:t>ilkinji</a:t>
            </a:r>
            <a:r>
              <a:rPr lang="ru-RU" dirty="0"/>
              <a:t> </a:t>
            </a:r>
            <a:r>
              <a:rPr lang="ru-RU" dirty="0" err="1"/>
              <a:t>görnüşleriniň</a:t>
            </a:r>
            <a:r>
              <a:rPr lang="ru-RU" dirty="0"/>
              <a:t> </a:t>
            </a:r>
            <a:r>
              <a:rPr lang="ru-RU" dirty="0" err="1"/>
              <a:t>biri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 smtClean="0"/>
              <a:t>durýar</a:t>
            </a:r>
            <a:r>
              <a:rPr lang="ru-RU" dirty="0" smtClean="0"/>
              <a:t>.</a:t>
            </a:r>
            <a:r>
              <a:rPr lang="tk-TM" dirty="0" smtClean="0"/>
              <a:t> </a:t>
            </a:r>
            <a:r>
              <a:rPr lang="ru-RU" dirty="0" err="1" smtClean="0"/>
              <a:t>Ýazuwüsti</a:t>
            </a:r>
            <a:r>
              <a:rPr lang="ru-RU" dirty="0" smtClean="0"/>
              <a:t> </a:t>
            </a:r>
            <a:r>
              <a:rPr lang="ru-RU" dirty="0" err="1"/>
              <a:t>sözleýşiň</a:t>
            </a:r>
            <a:r>
              <a:rPr lang="ru-RU" dirty="0"/>
              <a:t> </a:t>
            </a:r>
            <a:r>
              <a:rPr lang="ru-RU" dirty="0" err="1"/>
              <a:t>taryhy</a:t>
            </a:r>
            <a:r>
              <a:rPr lang="ru-RU" dirty="0"/>
              <a:t> </a:t>
            </a:r>
            <a:r>
              <a:rPr lang="ru-RU" dirty="0" err="1"/>
              <a:t>ikinji</a:t>
            </a:r>
            <a:r>
              <a:rPr lang="ru-RU" dirty="0"/>
              <a:t> </a:t>
            </a:r>
            <a:r>
              <a:rPr lang="ru-RU" dirty="0" err="1"/>
              <a:t>görnüşi</a:t>
            </a:r>
            <a:r>
              <a:rPr lang="ru-RU" dirty="0"/>
              <a:t> </a:t>
            </a:r>
            <a:r>
              <a:rPr lang="ru-RU" b="1" dirty="0" err="1"/>
              <a:t>ieroglifler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,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ýokarky</a:t>
            </a:r>
            <a:r>
              <a:rPr lang="ru-RU" dirty="0"/>
              <a:t> </a:t>
            </a:r>
            <a:r>
              <a:rPr lang="ru-RU" dirty="0" err="1"/>
              <a:t>görnüşden</a:t>
            </a:r>
            <a:r>
              <a:rPr lang="ru-RU" dirty="0"/>
              <a:t> </a:t>
            </a:r>
            <a:r>
              <a:rPr lang="ru-RU" dirty="0" err="1"/>
              <a:t>has</a:t>
            </a:r>
            <a:r>
              <a:rPr lang="ru-RU" dirty="0"/>
              <a:t> </a:t>
            </a:r>
            <a:r>
              <a:rPr lang="ru-RU" dirty="0" err="1"/>
              <a:t>kämil</a:t>
            </a:r>
            <a:r>
              <a:rPr lang="ru-RU" dirty="0"/>
              <a:t>, </a:t>
            </a:r>
            <a:r>
              <a:rPr lang="ru-RU" dirty="0" err="1"/>
              <a:t>özünde</a:t>
            </a:r>
            <a:r>
              <a:rPr lang="ru-RU" dirty="0"/>
              <a:t> </a:t>
            </a:r>
            <a:r>
              <a:rPr lang="ru-RU" dirty="0" err="1"/>
              <a:t>birbada</a:t>
            </a:r>
            <a:r>
              <a:rPr lang="ru-RU" dirty="0"/>
              <a:t> </a:t>
            </a:r>
            <a:r>
              <a:rPr lang="ru-RU" dirty="0" err="1"/>
              <a:t>zadyň</a:t>
            </a:r>
            <a:r>
              <a:rPr lang="ru-RU" dirty="0"/>
              <a:t> </a:t>
            </a:r>
            <a:r>
              <a:rPr lang="ru-RU" dirty="0" err="1"/>
              <a:t>keşbini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şertli</a:t>
            </a:r>
            <a:r>
              <a:rPr lang="ru-RU" dirty="0"/>
              <a:t> </a:t>
            </a:r>
            <a:r>
              <a:rPr lang="ru-RU" dirty="0" err="1"/>
              <a:t>belgi</a:t>
            </a:r>
            <a:r>
              <a:rPr lang="ru-RU" dirty="0"/>
              <a:t> </a:t>
            </a:r>
            <a:r>
              <a:rPr lang="ru-RU" dirty="0" err="1"/>
              <a:t>alamatlaryny</a:t>
            </a:r>
            <a:r>
              <a:rPr lang="ru-RU" dirty="0"/>
              <a:t> </a:t>
            </a:r>
            <a:r>
              <a:rPr lang="ru-RU" dirty="0" err="1"/>
              <a:t>jemleýär</a:t>
            </a:r>
            <a:r>
              <a:rPr lang="ru-RU" dirty="0"/>
              <a:t>. </a:t>
            </a:r>
            <a:r>
              <a:rPr lang="ru-RU" dirty="0" err="1"/>
              <a:t>Ieroglifler</a:t>
            </a:r>
            <a:r>
              <a:rPr lang="ru-RU" dirty="0"/>
              <a:t> </a:t>
            </a:r>
            <a:r>
              <a:rPr lang="ru-RU" dirty="0" err="1"/>
              <a:t>zatlary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bütewi</a:t>
            </a:r>
            <a:r>
              <a:rPr lang="ru-RU" dirty="0"/>
              <a:t> </a:t>
            </a:r>
            <a:r>
              <a:rPr lang="ru-RU" dirty="0" err="1"/>
              <a:t>pikirleri</a:t>
            </a:r>
            <a:r>
              <a:rPr lang="ru-RU" dirty="0"/>
              <a:t> </a:t>
            </a:r>
            <a:r>
              <a:rPr lang="ru-RU" dirty="0" err="1"/>
              <a:t>aňladyp</a:t>
            </a:r>
            <a:r>
              <a:rPr lang="ru-RU" dirty="0"/>
              <a:t>,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sesli</a:t>
            </a:r>
            <a:r>
              <a:rPr lang="ru-RU" dirty="0"/>
              <a:t> </a:t>
            </a:r>
            <a:r>
              <a:rPr lang="ru-RU" dirty="0" err="1"/>
              <a:t>sözleýiş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iň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inçe</a:t>
            </a:r>
            <a:r>
              <a:rPr lang="ru-RU" dirty="0"/>
              <a:t> </a:t>
            </a:r>
            <a:r>
              <a:rPr lang="ru-RU" dirty="0" err="1"/>
              <a:t>öwüşginlerine</a:t>
            </a:r>
            <a:r>
              <a:rPr lang="ru-RU" dirty="0"/>
              <a:t> </a:t>
            </a:r>
            <a:r>
              <a:rPr lang="ru-RU" dirty="0" err="1"/>
              <a:t>çenli</a:t>
            </a:r>
            <a:r>
              <a:rPr lang="ru-RU" dirty="0"/>
              <a:t> </a:t>
            </a:r>
            <a:r>
              <a:rPr lang="ru-RU" dirty="0" err="1"/>
              <a:t>arabaglanyşyklydyr</a:t>
            </a:r>
            <a:r>
              <a:rPr lang="ru-RU" dirty="0"/>
              <a:t>.</a:t>
            </a:r>
          </a:p>
          <a:p>
            <a:r>
              <a:rPr lang="ru-RU" dirty="0" err="1"/>
              <a:t>Sözleýşiň</a:t>
            </a:r>
            <a:r>
              <a:rPr lang="ru-RU" dirty="0"/>
              <a:t> </a:t>
            </a:r>
            <a:r>
              <a:rPr lang="ru-RU" dirty="0" err="1"/>
              <a:t>ýene-de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görnüşi</a:t>
            </a:r>
            <a:r>
              <a:rPr lang="ru-RU" dirty="0"/>
              <a:t> </a:t>
            </a:r>
            <a:r>
              <a:rPr lang="ru-RU" dirty="0" err="1"/>
              <a:t>içki</a:t>
            </a:r>
            <a:r>
              <a:rPr lang="ru-RU" dirty="0"/>
              <a:t> </a:t>
            </a:r>
            <a:r>
              <a:rPr lang="ru-RU" dirty="0" err="1"/>
              <a:t>sözleýiş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,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gezeginde</a:t>
            </a:r>
            <a:r>
              <a:rPr lang="ru-RU" dirty="0"/>
              <a:t> </a:t>
            </a:r>
            <a:r>
              <a:rPr lang="ru-RU" b="1" dirty="0" err="1"/>
              <a:t>içiňden</a:t>
            </a:r>
            <a:r>
              <a:rPr lang="ru-RU" b="1" dirty="0"/>
              <a:t> </a:t>
            </a:r>
            <a:r>
              <a:rPr lang="ru-RU" b="1" dirty="0" err="1"/>
              <a:t>gürlemek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hususy</a:t>
            </a:r>
            <a:r>
              <a:rPr lang="ru-RU" b="1" dirty="0"/>
              <a:t> </a:t>
            </a:r>
            <a:r>
              <a:rPr lang="ru-RU" b="1" dirty="0" err="1"/>
              <a:t>içki</a:t>
            </a:r>
            <a:r>
              <a:rPr lang="ru-RU" b="1" dirty="0"/>
              <a:t> </a:t>
            </a:r>
            <a:r>
              <a:rPr lang="ru-RU" b="1" dirty="0" err="1"/>
              <a:t>sözleýiş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böleklerden</a:t>
            </a:r>
            <a:r>
              <a:rPr lang="ru-RU" dirty="0"/>
              <a:t> </a:t>
            </a:r>
            <a:r>
              <a:rPr lang="ru-RU" dirty="0" err="1"/>
              <a:t>durýar</a:t>
            </a:r>
            <a:r>
              <a:rPr lang="ru-RU" dirty="0"/>
              <a:t>. </a:t>
            </a:r>
            <a:r>
              <a:rPr lang="ru-RU" dirty="0" err="1"/>
              <a:t>Içiňden</a:t>
            </a:r>
            <a:r>
              <a:rPr lang="ru-RU" dirty="0"/>
              <a:t> </a:t>
            </a:r>
            <a:r>
              <a:rPr lang="ru-RU" dirty="0" err="1"/>
              <a:t>gürlemek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gurluşy</a:t>
            </a:r>
            <a:r>
              <a:rPr lang="ru-RU" dirty="0"/>
              <a:t> </a:t>
            </a:r>
            <a:r>
              <a:rPr lang="ru-RU" dirty="0" err="1"/>
              <a:t>boýunça</a:t>
            </a:r>
            <a:r>
              <a:rPr lang="ru-RU" dirty="0"/>
              <a:t> </a:t>
            </a:r>
            <a:r>
              <a:rPr lang="ru-RU" dirty="0" err="1"/>
              <a:t>dky</a:t>
            </a:r>
            <a:r>
              <a:rPr lang="ru-RU" dirty="0"/>
              <a:t> </a:t>
            </a:r>
            <a:r>
              <a:rPr lang="ru-RU" dirty="0" err="1"/>
              <a:t>sözleýiş-monologdan</a:t>
            </a:r>
            <a:r>
              <a:rPr lang="ru-RU" dirty="0"/>
              <a:t> </a:t>
            </a:r>
            <a:r>
              <a:rPr lang="ru-RU" dirty="0" err="1"/>
              <a:t>tapawutlanmaýar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içki</a:t>
            </a:r>
            <a:r>
              <a:rPr lang="ru-RU" dirty="0"/>
              <a:t>- </a:t>
            </a:r>
            <a:r>
              <a:rPr lang="ru-RU" dirty="0" err="1"/>
              <a:t>psihologik</a:t>
            </a:r>
            <a:r>
              <a:rPr lang="ru-RU" dirty="0"/>
              <a:t> </a:t>
            </a:r>
            <a:r>
              <a:rPr lang="ru-RU" dirty="0" err="1"/>
              <a:t>ňöünden</a:t>
            </a:r>
            <a:r>
              <a:rPr lang="ru-RU" dirty="0"/>
              <a:t> </a:t>
            </a:r>
            <a:r>
              <a:rPr lang="ru-RU" dirty="0" err="1"/>
              <a:t>meýilnamalaşdyrylyşynda</a:t>
            </a:r>
            <a:r>
              <a:rPr lang="ru-RU" dirty="0"/>
              <a:t>,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käbir</a:t>
            </a:r>
            <a:r>
              <a:rPr lang="ru-RU" dirty="0"/>
              <a:t> </a:t>
            </a:r>
            <a:r>
              <a:rPr lang="ru-RU" dirty="0" err="1"/>
              <a:t>sesli</a:t>
            </a:r>
            <a:r>
              <a:rPr lang="ru-RU" dirty="0"/>
              <a:t> </a:t>
            </a:r>
            <a:r>
              <a:rPr lang="ru-RU" dirty="0" err="1"/>
              <a:t>aýdylmasy</a:t>
            </a:r>
            <a:r>
              <a:rPr lang="ru-RU" dirty="0"/>
              <a:t> </a:t>
            </a:r>
            <a:r>
              <a:rPr lang="ru-RU" dirty="0" err="1"/>
              <a:t>kyn</a:t>
            </a:r>
            <a:r>
              <a:rPr lang="ru-RU" dirty="0"/>
              <a:t> </a:t>
            </a:r>
            <a:r>
              <a:rPr lang="ru-RU" dirty="0" err="1"/>
              <a:t>sözlere</a:t>
            </a:r>
            <a:r>
              <a:rPr lang="ru-RU" dirty="0"/>
              <a:t> </a:t>
            </a:r>
            <a:r>
              <a:rPr lang="ru-RU" dirty="0" err="1"/>
              <a:t>içiňden</a:t>
            </a:r>
            <a:r>
              <a:rPr lang="ru-RU" dirty="0"/>
              <a:t> </a:t>
            </a:r>
            <a:r>
              <a:rPr lang="ru-RU" dirty="0" err="1"/>
              <a:t>ezberleşmekde</a:t>
            </a:r>
            <a:r>
              <a:rPr lang="ru-RU" dirty="0"/>
              <a:t> </a:t>
            </a:r>
            <a:r>
              <a:rPr lang="ru-RU" dirty="0" err="1"/>
              <a:t>giňden</a:t>
            </a:r>
            <a:r>
              <a:rPr lang="ru-RU" dirty="0"/>
              <a:t> </a:t>
            </a:r>
            <a:r>
              <a:rPr lang="ru-RU" dirty="0" err="1"/>
              <a:t>ulanylýar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367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2666"/>
            <a:ext cx="10515600" cy="6011333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Sözleýşiň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ösüş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döwürleri</a:t>
            </a:r>
            <a:endParaRPr lang="tk-TM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ru-RU" b="1" dirty="0" err="1">
                <a:latin typeface="Calibri" panose="020F0502020204030204" pitchFamily="34" charset="0"/>
              </a:rPr>
              <a:t>Sözleýiş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özüniň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ösüşinde</a:t>
            </a:r>
            <a:r>
              <a:rPr lang="ru-RU" b="1" dirty="0">
                <a:latin typeface="Calibri" panose="020F0502020204030204" pitchFamily="34" charset="0"/>
              </a:rPr>
              <a:t>: 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a)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fonematiki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eşidişiň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we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ene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diliň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fonemalaryny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kabul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etmegiň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,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gürlemegiň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endikleriniň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kemala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gelşi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, b)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söz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ätiýajynyň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toplanmagy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we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sintaksisiň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düzgünleriniň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özleşdirilişi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. ç)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diliň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manysynyň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(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semantikasynyň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)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özlşdirilişi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ýaly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döwürleri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Calibri" panose="020F0502020204030204" pitchFamily="34" charset="0"/>
              </a:rPr>
              <a:t>geçýär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</a:rPr>
              <a:t>.</a:t>
            </a:r>
          </a:p>
          <a:p>
            <a:r>
              <a:rPr lang="ru-RU" b="1" i="1" dirty="0" err="1">
                <a:solidFill>
                  <a:srgbClr val="C00000"/>
                </a:solidFill>
                <a:latin typeface="Calibri" panose="020F0502020204030204" pitchFamily="34" charset="0"/>
              </a:rPr>
              <a:t>Birinji</a:t>
            </a:r>
            <a:r>
              <a:rPr lang="ru-RU" b="1" i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Calibri" panose="020F0502020204030204" pitchFamily="34" charset="0"/>
              </a:rPr>
              <a:t>döwür</a:t>
            </a:r>
            <a:r>
              <a:rPr lang="ru-RU" b="1" i="1" dirty="0">
                <a:solidFill>
                  <a:srgbClr val="C00000"/>
                </a:solidFill>
                <a:latin typeface="Calibri" panose="020F0502020204030204" pitchFamily="34" charset="0"/>
              </a:rPr>
              <a:t>- </a:t>
            </a:r>
            <a:r>
              <a:rPr lang="ru-RU" b="1" dirty="0">
                <a:latin typeface="Calibri" panose="020F0502020204030204" pitchFamily="34" charset="0"/>
              </a:rPr>
              <a:t>çaganyň </a:t>
            </a:r>
            <a:r>
              <a:rPr lang="ru-RU" b="1" dirty="0" err="1">
                <a:latin typeface="Calibri" panose="020F0502020204030204" pitchFamily="34" charset="0"/>
              </a:rPr>
              <a:t>dünýä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inen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gününden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başlanyp</a:t>
            </a:r>
            <a:r>
              <a:rPr lang="ru-RU" b="1" dirty="0">
                <a:latin typeface="Calibri" panose="020F0502020204030204" pitchFamily="34" charset="0"/>
              </a:rPr>
              <a:t>, </a:t>
            </a:r>
            <a:r>
              <a:rPr lang="ru-RU" b="1" dirty="0" err="1">
                <a:latin typeface="Calibri" panose="020F0502020204030204" pitchFamily="34" charset="0"/>
              </a:rPr>
              <a:t>ol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üç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aýlykka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özboluşly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güwwüldi</a:t>
            </a:r>
            <a:r>
              <a:rPr lang="ru-RU" b="1" dirty="0">
                <a:latin typeface="Calibri" panose="020F0502020204030204" pitchFamily="34" charset="0"/>
              </a:rPr>
              <a:t>, </a:t>
            </a:r>
            <a:r>
              <a:rPr lang="ru-RU" b="1" dirty="0" err="1">
                <a:latin typeface="Calibri" panose="020F0502020204030204" pitchFamily="34" charset="0"/>
              </a:rPr>
              <a:t>bölek-bölek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sesleriň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agy-gygyrmak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bilen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çalyşmagy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görnüşinde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bolýar</a:t>
            </a:r>
            <a:r>
              <a:rPr lang="ru-RU" b="1" dirty="0">
                <a:latin typeface="Calibri" panose="020F0502020204030204" pitchFamily="34" charset="0"/>
              </a:rPr>
              <a:t>. </a:t>
            </a:r>
            <a:r>
              <a:rPr lang="ru-RU" b="1" dirty="0" err="1">
                <a:latin typeface="Calibri" panose="020F0502020204030204" pitchFamily="34" charset="0"/>
              </a:rPr>
              <a:t>Ene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diliň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sesleriniň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takyk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eşidilişi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we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olary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aýyl-saýyl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aýtmak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endigi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tä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ýetginjeklik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ýaşa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çenli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dowam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edýär</a:t>
            </a:r>
            <a:r>
              <a:rPr lang="ru-RU" b="1" dirty="0">
                <a:latin typeface="Calibri" panose="020F0502020204030204" pitchFamily="34" charset="0"/>
              </a:rPr>
              <a:t>. </a:t>
            </a:r>
            <a:r>
              <a:rPr lang="ru-RU" b="1" dirty="0" err="1">
                <a:latin typeface="Calibri" panose="020F0502020204030204" pitchFamily="34" charset="0"/>
              </a:rPr>
              <a:t>Bu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döwür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geçilişi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maksadalaýyk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guralmasa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ýa-da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çaga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bir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dil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medeniýetinden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beýlekä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geçirilse</a:t>
            </a:r>
            <a:r>
              <a:rPr lang="ru-RU" b="1" dirty="0">
                <a:latin typeface="Calibri" panose="020F0502020204030204" pitchFamily="34" charset="0"/>
              </a:rPr>
              <a:t>, </a:t>
            </a:r>
            <a:r>
              <a:rPr lang="ru-RU" b="1" dirty="0" err="1">
                <a:latin typeface="Calibri" panose="020F0502020204030204" pitchFamily="34" charset="0"/>
              </a:rPr>
              <a:t>sesleriň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aýdylyşynda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özboluşly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çalgyrtlyk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galýar</a:t>
            </a:r>
            <a:r>
              <a:rPr lang="ru-RU" b="1" dirty="0">
                <a:latin typeface="Calibri" panose="020F0502020204030204" pitchFamily="34" charset="0"/>
              </a:rPr>
              <a:t>. </a:t>
            </a:r>
            <a:r>
              <a:rPr lang="ru-RU" b="1" dirty="0" err="1">
                <a:latin typeface="Calibri" panose="020F0502020204030204" pitchFamily="34" charset="0"/>
              </a:rPr>
              <a:t>Bu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ýagdaý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ikinji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dili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özleşdirýän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uly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adamlarda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hem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ýüze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çykýar</a:t>
            </a:r>
            <a:r>
              <a:rPr lang="ru-RU" b="1" dirty="0">
                <a:latin typeface="Calibri" panose="020F0502020204030204" pitchFamily="34" charset="0"/>
              </a:rPr>
              <a:t>. </a:t>
            </a:r>
            <a:r>
              <a:rPr lang="ru-RU" b="1" dirty="0" err="1">
                <a:latin typeface="Calibri" panose="020F0502020204030204" pitchFamily="34" charset="0"/>
              </a:rPr>
              <a:t>Türkmen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dilinde</a:t>
            </a:r>
            <a:r>
              <a:rPr lang="ru-RU" b="1" dirty="0">
                <a:latin typeface="Calibri" panose="020F0502020204030204" pitchFamily="34" charset="0"/>
              </a:rPr>
              <a:t> “</a:t>
            </a:r>
            <a:r>
              <a:rPr lang="ru-RU" b="1" dirty="0" err="1">
                <a:latin typeface="Calibri" panose="020F0502020204030204" pitchFamily="34" charset="0"/>
              </a:rPr>
              <a:t>L”sesi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adatça</a:t>
            </a:r>
            <a:r>
              <a:rPr lang="ru-RU" b="1" dirty="0">
                <a:latin typeface="Calibri" panose="020F0502020204030204" pitchFamily="34" charset="0"/>
              </a:rPr>
              <a:t>, </a:t>
            </a:r>
            <a:r>
              <a:rPr lang="ru-RU" b="1" dirty="0" err="1">
                <a:latin typeface="Calibri" panose="020F0502020204030204" pitchFamily="34" charset="0"/>
              </a:rPr>
              <a:t>ýumşak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aýdylýanlygy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üçin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rus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dilindäki</a:t>
            </a:r>
            <a:r>
              <a:rPr lang="ru-RU" b="1" dirty="0">
                <a:latin typeface="Calibri" panose="020F0502020204030204" pitchFamily="34" charset="0"/>
              </a:rPr>
              <a:t> “</a:t>
            </a:r>
            <a:r>
              <a:rPr lang="ru-RU" b="1" dirty="0" err="1">
                <a:latin typeface="Calibri" panose="020F0502020204030204" pitchFamily="34" charset="0"/>
              </a:rPr>
              <a:t>ulybka</a:t>
            </a:r>
            <a:r>
              <a:rPr lang="ru-RU" b="1" dirty="0">
                <a:latin typeface="Calibri" panose="020F0502020204030204" pitchFamily="34" charset="0"/>
              </a:rPr>
              <a:t>” </a:t>
            </a:r>
            <a:r>
              <a:rPr lang="ru-RU" b="1" dirty="0" err="1">
                <a:latin typeface="Calibri" panose="020F0502020204030204" pitchFamily="34" charset="0"/>
              </a:rPr>
              <a:t>sözüni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ony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täze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özleşdirýänler</a:t>
            </a:r>
            <a:r>
              <a:rPr lang="ru-RU" b="1" dirty="0">
                <a:latin typeface="Calibri" panose="020F0502020204030204" pitchFamily="34" charset="0"/>
              </a:rPr>
              <a:t>, </a:t>
            </a:r>
            <a:r>
              <a:rPr lang="ru-RU" b="1" dirty="0" err="1">
                <a:latin typeface="Calibri" panose="020F0502020204030204" pitchFamily="34" charset="0"/>
              </a:rPr>
              <a:t>köplenç</a:t>
            </a:r>
            <a:r>
              <a:rPr lang="ru-RU" b="1" dirty="0">
                <a:latin typeface="Calibri" panose="020F0502020204030204" pitchFamily="34" charset="0"/>
              </a:rPr>
              <a:t> “</a:t>
            </a:r>
            <a:r>
              <a:rPr lang="ru-RU" b="1" dirty="0" err="1">
                <a:latin typeface="Calibri" panose="020F0502020204030204" pitchFamily="34" charset="0"/>
              </a:rPr>
              <a:t>ulibka</a:t>
            </a:r>
            <a:r>
              <a:rPr lang="ru-RU" b="1" dirty="0">
                <a:latin typeface="Calibri" panose="020F0502020204030204" pitchFamily="34" charset="0"/>
              </a:rPr>
              <a:t>” </a:t>
            </a:r>
            <a:r>
              <a:rPr lang="ru-RU" b="1" dirty="0" err="1">
                <a:latin typeface="Calibri" panose="020F0502020204030204" pitchFamily="34" charset="0"/>
              </a:rPr>
              <a:t>diýip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</a:rPr>
              <a:t>aýdýarlar</a:t>
            </a:r>
            <a:r>
              <a:rPr lang="ru-RU" b="1" dirty="0">
                <a:latin typeface="Calibri" panose="020F050202020403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5519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0" y="575733"/>
            <a:ext cx="11074400" cy="5601230"/>
          </a:xfrm>
        </p:spPr>
        <p:txBody>
          <a:bodyPr/>
          <a:lstStyle/>
          <a:p>
            <a:r>
              <a:rPr lang="ru-RU" b="1" i="1" dirty="0" err="1">
                <a:solidFill>
                  <a:srgbClr val="C00000"/>
                </a:solidFill>
              </a:rPr>
              <a:t>Ikinji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döwür</a:t>
            </a:r>
            <a:r>
              <a:rPr lang="ru-RU" b="1" dirty="0" err="1"/>
              <a:t>-söz</a:t>
            </a:r>
            <a:r>
              <a:rPr lang="ru-RU" b="1" dirty="0"/>
              <a:t> </a:t>
            </a:r>
            <a:r>
              <a:rPr lang="ru-RU" b="1" dirty="0" err="1"/>
              <a:t>ätiýajyny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grammatikany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 çaganyň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ýaşyndan</a:t>
            </a:r>
            <a:r>
              <a:rPr lang="ru-RU" b="1" dirty="0"/>
              <a:t> </a:t>
            </a:r>
            <a:r>
              <a:rPr lang="ru-RU" b="1" dirty="0" err="1"/>
              <a:t>başlanyp</a:t>
            </a:r>
            <a:r>
              <a:rPr lang="ru-RU" b="1" dirty="0"/>
              <a:t>, </a:t>
            </a:r>
            <a:r>
              <a:rPr lang="ru-RU" b="1" dirty="0" err="1"/>
              <a:t>ýöne</a:t>
            </a:r>
            <a:r>
              <a:rPr lang="ru-RU" b="1" dirty="0"/>
              <a:t> </a:t>
            </a:r>
            <a:r>
              <a:rPr lang="ru-RU" b="1" dirty="0" err="1"/>
              <a:t>sintaksisi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, </a:t>
            </a:r>
            <a:r>
              <a:rPr lang="ru-RU" b="1" dirty="0" err="1"/>
              <a:t>esasan</a:t>
            </a:r>
            <a:r>
              <a:rPr lang="ru-RU" b="1" dirty="0"/>
              <a:t> </a:t>
            </a:r>
            <a:r>
              <a:rPr lang="ru-RU" b="1" dirty="0" err="1"/>
              <a:t>üç</a:t>
            </a:r>
            <a:r>
              <a:rPr lang="ru-RU" b="1" dirty="0"/>
              <a:t> </a:t>
            </a:r>
            <a:r>
              <a:rPr lang="ru-RU" b="1" dirty="0" err="1"/>
              <a:t>ýaşdan</a:t>
            </a:r>
            <a:r>
              <a:rPr lang="ru-RU" b="1" dirty="0"/>
              <a:t> </a:t>
            </a:r>
            <a:r>
              <a:rPr lang="ru-RU" b="1" dirty="0" err="1"/>
              <a:t>işjeň</a:t>
            </a:r>
            <a:r>
              <a:rPr lang="ru-RU" b="1" dirty="0"/>
              <a:t> </a:t>
            </a:r>
            <a:r>
              <a:rPr lang="ru-RU" b="1" dirty="0" err="1"/>
              <a:t>güýje</a:t>
            </a:r>
            <a:r>
              <a:rPr lang="ru-RU" b="1" dirty="0"/>
              <a:t> </a:t>
            </a:r>
            <a:r>
              <a:rPr lang="ru-RU" b="1" dirty="0" err="1"/>
              <a:t>girýär</a:t>
            </a:r>
            <a:r>
              <a:rPr lang="ru-RU" b="1" dirty="0"/>
              <a:t>. </a:t>
            </a:r>
            <a:r>
              <a:rPr lang="ru-RU" b="1" dirty="0" err="1"/>
              <a:t>Çaga</a:t>
            </a:r>
            <a:r>
              <a:rPr lang="ru-RU" b="1" dirty="0"/>
              <a:t> </a:t>
            </a:r>
            <a:r>
              <a:rPr lang="ru-RU" b="1" dirty="0" err="1"/>
              <a:t>üç</a:t>
            </a:r>
            <a:r>
              <a:rPr lang="ru-RU" b="1" dirty="0"/>
              <a:t> </a:t>
            </a:r>
            <a:r>
              <a:rPr lang="ru-RU" b="1" dirty="0" err="1"/>
              <a:t>ýaşa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üçünji</a:t>
            </a:r>
            <a:r>
              <a:rPr lang="ru-RU" b="1" dirty="0"/>
              <a:t> </a:t>
            </a:r>
            <a:r>
              <a:rPr lang="ru-RU" b="1" dirty="0" err="1"/>
              <a:t>ýöňkemede</a:t>
            </a:r>
            <a:r>
              <a:rPr lang="ru-RU" b="1" dirty="0"/>
              <a:t>, </a:t>
            </a:r>
            <a:r>
              <a:rPr lang="ru-RU" b="1" dirty="0" err="1"/>
              <a:t>ýagny</a:t>
            </a:r>
            <a:r>
              <a:rPr lang="ru-RU" b="1" dirty="0"/>
              <a:t>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beýlekileriň</a:t>
            </a:r>
            <a:r>
              <a:rPr lang="ru-RU" b="1" dirty="0"/>
              <a:t> </a:t>
            </a:r>
            <a:r>
              <a:rPr lang="ru-RU" b="1" dirty="0" err="1"/>
              <a:t>ýüzlenişi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“</a:t>
            </a:r>
            <a:r>
              <a:rPr lang="ru-RU" b="1" dirty="0" err="1"/>
              <a:t>Amanjygyň</a:t>
            </a:r>
            <a:r>
              <a:rPr lang="ru-RU" b="1" dirty="0"/>
              <a:t> </a:t>
            </a:r>
            <a:r>
              <a:rPr lang="ru-RU" b="1" dirty="0" err="1"/>
              <a:t>eli</a:t>
            </a:r>
            <a:r>
              <a:rPr lang="ru-RU" b="1" dirty="0"/>
              <a:t>”, “</a:t>
            </a:r>
            <a:r>
              <a:rPr lang="ru-RU" b="1" dirty="0" err="1"/>
              <a:t>Amanjyk</a:t>
            </a:r>
            <a:r>
              <a:rPr lang="ru-RU" b="1" dirty="0"/>
              <a:t> </a:t>
            </a:r>
            <a:r>
              <a:rPr lang="ru-RU" b="1" dirty="0" err="1"/>
              <a:t>oýnaýar</a:t>
            </a:r>
            <a:r>
              <a:rPr lang="ru-RU" b="1" dirty="0"/>
              <a:t>”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ş.m</a:t>
            </a:r>
            <a:r>
              <a:rPr lang="ru-RU" b="1" dirty="0"/>
              <a:t> </a:t>
            </a:r>
            <a:r>
              <a:rPr lang="ru-RU" b="1" dirty="0" err="1"/>
              <a:t>häsiýetde</a:t>
            </a:r>
            <a:r>
              <a:rPr lang="ru-RU" b="1" dirty="0"/>
              <a:t> </a:t>
            </a:r>
            <a:r>
              <a:rPr lang="ru-RU" b="1" dirty="0" err="1"/>
              <a:t>gürläp</a:t>
            </a:r>
            <a:r>
              <a:rPr lang="ru-RU" b="1" dirty="0"/>
              <a:t>, 3 </a:t>
            </a:r>
            <a:r>
              <a:rPr lang="ru-RU" b="1" dirty="0" err="1"/>
              <a:t>ýaşdan</a:t>
            </a:r>
            <a:r>
              <a:rPr lang="ru-RU" b="1" dirty="0"/>
              <a:t> </a:t>
            </a:r>
            <a:r>
              <a:rPr lang="ru-RU" b="1" dirty="0" err="1"/>
              <a:t>başlap</a:t>
            </a:r>
            <a:r>
              <a:rPr lang="ru-RU" b="1" dirty="0"/>
              <a:t>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içki</a:t>
            </a:r>
            <a:r>
              <a:rPr lang="ru-RU" b="1" dirty="0"/>
              <a:t> “</a:t>
            </a:r>
            <a:r>
              <a:rPr lang="ru-RU" b="1" dirty="0" err="1"/>
              <a:t>menini</a:t>
            </a:r>
            <a:r>
              <a:rPr lang="ru-RU" b="1" dirty="0"/>
              <a:t>” </a:t>
            </a:r>
            <a:r>
              <a:rPr lang="ru-RU" b="1" dirty="0" err="1"/>
              <a:t>aňşyrýar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mundan</a:t>
            </a:r>
            <a:r>
              <a:rPr lang="ru-RU" b="1" dirty="0"/>
              <a:t> </a:t>
            </a:r>
            <a:r>
              <a:rPr lang="ru-RU" b="1" dirty="0" err="1"/>
              <a:t>beýläk</a:t>
            </a:r>
            <a:r>
              <a:rPr lang="ru-RU" b="1" dirty="0"/>
              <a:t> </a:t>
            </a:r>
            <a:r>
              <a:rPr lang="ru-RU" b="1" dirty="0" err="1"/>
              <a:t>ol</a:t>
            </a:r>
            <a:r>
              <a:rPr lang="ru-RU" b="1" dirty="0"/>
              <a:t> “</a:t>
            </a:r>
            <a:r>
              <a:rPr lang="ru-RU" b="1" dirty="0" err="1"/>
              <a:t>Meniň</a:t>
            </a:r>
            <a:r>
              <a:rPr lang="ru-RU" b="1" dirty="0"/>
              <a:t> </a:t>
            </a:r>
            <a:r>
              <a:rPr lang="ru-RU" b="1" dirty="0" err="1"/>
              <a:t>elim</a:t>
            </a:r>
            <a:r>
              <a:rPr lang="ru-RU" b="1" dirty="0"/>
              <a:t>”, “</a:t>
            </a:r>
            <a:r>
              <a:rPr lang="ru-RU" b="1" dirty="0" err="1"/>
              <a:t>Men</a:t>
            </a:r>
            <a:r>
              <a:rPr lang="ru-RU" b="1" dirty="0"/>
              <a:t> </a:t>
            </a:r>
            <a:r>
              <a:rPr lang="ru-RU" b="1" dirty="0" err="1"/>
              <a:t>oýnaýaryn</a:t>
            </a:r>
            <a:r>
              <a:rPr lang="ru-RU" b="1" dirty="0"/>
              <a:t>” </a:t>
            </a:r>
            <a:r>
              <a:rPr lang="ru-RU" b="1" dirty="0" err="1"/>
              <a:t>diýip</a:t>
            </a:r>
            <a:r>
              <a:rPr lang="ru-RU" b="1" dirty="0"/>
              <a:t>, </a:t>
            </a:r>
            <a:r>
              <a:rPr lang="ru-RU" b="1" dirty="0" err="1"/>
              <a:t>zatlary</a:t>
            </a:r>
            <a:r>
              <a:rPr lang="ru-RU" b="1" dirty="0"/>
              <a:t>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degişlilikde</a:t>
            </a:r>
            <a:r>
              <a:rPr lang="ru-RU" b="1" dirty="0"/>
              <a:t> </a:t>
            </a:r>
            <a:r>
              <a:rPr lang="ru-RU" b="1" dirty="0" err="1"/>
              <a:t>baglanyşdyryp</a:t>
            </a:r>
            <a:r>
              <a:rPr lang="ru-RU" b="1" dirty="0"/>
              <a:t> </a:t>
            </a:r>
            <a:r>
              <a:rPr lang="ru-RU" b="1" dirty="0" err="1"/>
              <a:t>gürläp</a:t>
            </a:r>
            <a:r>
              <a:rPr lang="ru-RU" b="1" dirty="0"/>
              <a:t> </a:t>
            </a:r>
            <a:r>
              <a:rPr lang="ru-RU" b="1" dirty="0" err="1"/>
              <a:t>ugraýar</a:t>
            </a:r>
            <a:r>
              <a:rPr lang="ru-RU" b="1" dirty="0"/>
              <a:t>. </a:t>
            </a:r>
            <a:r>
              <a:rPr lang="ru-RU" b="1" dirty="0" err="1"/>
              <a:t>Diliň</a:t>
            </a:r>
            <a:r>
              <a:rPr lang="ru-RU" b="1" dirty="0"/>
              <a:t> </a:t>
            </a:r>
            <a:r>
              <a:rPr lang="ru-RU" b="1" dirty="0" err="1"/>
              <a:t>grammatikasyny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, </a:t>
            </a:r>
            <a:r>
              <a:rPr lang="ru-RU" b="1" dirty="0" err="1"/>
              <a:t>esasan</a:t>
            </a:r>
            <a:r>
              <a:rPr lang="ru-RU" b="1" dirty="0"/>
              <a:t> 7 </a:t>
            </a:r>
            <a:r>
              <a:rPr lang="ru-RU" b="1" dirty="0" err="1"/>
              <a:t>ýaşa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tamamlanýar</a:t>
            </a:r>
            <a:r>
              <a:rPr lang="ru-RU" b="1" dirty="0"/>
              <a:t>. </a:t>
            </a:r>
            <a:r>
              <a:rPr lang="ru-RU" b="1" dirty="0" err="1"/>
              <a:t>Mekdep</a:t>
            </a:r>
            <a:r>
              <a:rPr lang="ru-RU" b="1" dirty="0"/>
              <a:t> </a:t>
            </a:r>
            <a:r>
              <a:rPr lang="ru-RU" b="1" dirty="0" err="1"/>
              <a:t>ýaşlarynda</a:t>
            </a:r>
            <a:r>
              <a:rPr lang="ru-RU" b="1" dirty="0"/>
              <a:t> </a:t>
            </a:r>
            <a:r>
              <a:rPr lang="ru-RU" b="1" dirty="0" err="1"/>
              <a:t>okadylyşda</a:t>
            </a:r>
            <a:r>
              <a:rPr lang="ru-RU" b="1" dirty="0"/>
              <a:t>  </a:t>
            </a:r>
            <a:r>
              <a:rPr lang="ru-RU" b="1" dirty="0" err="1"/>
              <a:t>söz</a:t>
            </a:r>
            <a:r>
              <a:rPr lang="ru-RU" b="1" dirty="0"/>
              <a:t> </a:t>
            </a:r>
            <a:r>
              <a:rPr lang="ru-RU" b="1" dirty="0" err="1"/>
              <a:t>baýlygyny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sintaksisi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 </a:t>
            </a:r>
            <a:r>
              <a:rPr lang="ru-RU" b="1" dirty="0" err="1"/>
              <a:t>ýazuw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sözleýiş</a:t>
            </a:r>
            <a:r>
              <a:rPr lang="ru-RU" b="1" dirty="0"/>
              <a:t>, </a:t>
            </a:r>
            <a:r>
              <a:rPr lang="ru-RU" b="1" dirty="0" err="1"/>
              <a:t>çet</a:t>
            </a:r>
            <a:r>
              <a:rPr lang="ru-RU" b="1" dirty="0"/>
              <a:t> </a:t>
            </a:r>
            <a:r>
              <a:rPr lang="ru-RU" b="1" dirty="0" err="1"/>
              <a:t>ýurt</a:t>
            </a:r>
            <a:r>
              <a:rPr lang="ru-RU" b="1" dirty="0"/>
              <a:t> </a:t>
            </a:r>
            <a:r>
              <a:rPr lang="ru-RU" b="1" dirty="0" err="1"/>
              <a:t>dillerini</a:t>
            </a:r>
            <a:r>
              <a:rPr lang="ru-RU" b="1" dirty="0"/>
              <a:t> </a:t>
            </a:r>
            <a:r>
              <a:rPr lang="ru-RU" b="1" dirty="0" err="1"/>
              <a:t>özleşsirmek</a:t>
            </a:r>
            <a:r>
              <a:rPr lang="ru-RU" b="1" dirty="0"/>
              <a:t> </a:t>
            </a:r>
            <a:r>
              <a:rPr lang="ru-RU" b="1" dirty="0" err="1"/>
              <a:t>prosesinde</a:t>
            </a:r>
            <a:r>
              <a:rPr lang="ru-RU" b="1" dirty="0"/>
              <a:t> </a:t>
            </a:r>
            <a:r>
              <a:rPr lang="ru-RU" b="1" dirty="0" err="1"/>
              <a:t>kämilleýär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976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3334"/>
            <a:ext cx="10515600" cy="5753630"/>
          </a:xfrm>
        </p:spPr>
        <p:txBody>
          <a:bodyPr/>
          <a:lstStyle/>
          <a:p>
            <a:r>
              <a:rPr lang="ru-RU" b="1" i="1" dirty="0" err="1">
                <a:solidFill>
                  <a:srgbClr val="C00000"/>
                </a:solidFill>
              </a:rPr>
              <a:t>Üçünji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döwür</a:t>
            </a:r>
            <a:r>
              <a:rPr lang="ru-RU" b="1" dirty="0" err="1"/>
              <a:t>-diliň</a:t>
            </a:r>
            <a:r>
              <a:rPr lang="ru-RU" b="1" dirty="0"/>
              <a:t> </a:t>
            </a:r>
            <a:r>
              <a:rPr lang="ru-RU" b="1" dirty="0" err="1"/>
              <a:t>manysyny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,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döwür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bilelikde</a:t>
            </a:r>
            <a:r>
              <a:rPr lang="ru-RU" b="1" dirty="0"/>
              <a:t> </a:t>
            </a:r>
            <a:r>
              <a:rPr lang="ru-RU" b="1" dirty="0" err="1"/>
              <a:t>başlanýar</a:t>
            </a:r>
            <a:r>
              <a:rPr lang="ru-RU" b="1" dirty="0"/>
              <a:t>.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ýaşyň</a:t>
            </a:r>
            <a:r>
              <a:rPr lang="ru-RU" b="1" dirty="0"/>
              <a:t> </a:t>
            </a:r>
            <a:r>
              <a:rPr lang="ru-RU" b="1" dirty="0" err="1"/>
              <a:t>ahyrynda</a:t>
            </a:r>
            <a:r>
              <a:rPr lang="ru-RU" b="1" dirty="0"/>
              <a:t>,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ýaşyň</a:t>
            </a:r>
            <a:r>
              <a:rPr lang="ru-RU" b="1" dirty="0"/>
              <a:t> </a:t>
            </a:r>
            <a:r>
              <a:rPr lang="ru-RU" b="1" dirty="0" err="1"/>
              <a:t>başynda</a:t>
            </a:r>
            <a:r>
              <a:rPr lang="ru-RU" b="1" dirty="0"/>
              <a:t> </a:t>
            </a:r>
            <a:r>
              <a:rPr lang="ru-RU" b="1" dirty="0" err="1"/>
              <a:t>çaga</a:t>
            </a:r>
            <a:r>
              <a:rPr lang="ru-RU" b="1" dirty="0"/>
              <a:t> </a:t>
            </a:r>
            <a:r>
              <a:rPr lang="ru-RU" b="1" dirty="0" err="1"/>
              <a:t>sözleri</a:t>
            </a:r>
            <a:r>
              <a:rPr lang="ru-RU" b="1" dirty="0"/>
              <a:t> </a:t>
            </a:r>
            <a:r>
              <a:rPr lang="ru-RU" b="1" dirty="0" err="1"/>
              <a:t>gürläp</a:t>
            </a:r>
            <a:r>
              <a:rPr lang="ru-RU" b="1" dirty="0"/>
              <a:t> </a:t>
            </a:r>
            <a:r>
              <a:rPr lang="ru-RU" b="1" dirty="0" err="1"/>
              <a:t>başlamagy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mazmunyny-da</a:t>
            </a:r>
            <a:r>
              <a:rPr lang="ru-RU" b="1" dirty="0"/>
              <a:t> </a:t>
            </a:r>
            <a:r>
              <a:rPr lang="ru-RU" b="1" dirty="0" err="1"/>
              <a:t>aňşyryp</a:t>
            </a:r>
            <a:r>
              <a:rPr lang="ru-RU" b="1" dirty="0"/>
              <a:t> </a:t>
            </a:r>
            <a:r>
              <a:rPr lang="ru-RU" b="1" dirty="0" err="1"/>
              <a:t>ugraýar</a:t>
            </a:r>
            <a:r>
              <a:rPr lang="ru-RU" b="1" dirty="0"/>
              <a:t>. </a:t>
            </a:r>
            <a:r>
              <a:rPr lang="ru-RU" b="1" dirty="0" err="1"/>
              <a:t>Ýöne</a:t>
            </a:r>
            <a:r>
              <a:rPr lang="ru-RU" b="1" dirty="0"/>
              <a:t> çaganyň </a:t>
            </a:r>
            <a:r>
              <a:rPr lang="ru-RU" b="1" dirty="0" err="1"/>
              <a:t>sözleri</a:t>
            </a:r>
            <a:r>
              <a:rPr lang="ru-RU" b="1" dirty="0"/>
              <a:t> </a:t>
            </a:r>
            <a:r>
              <a:rPr lang="ru-RU" b="1" dirty="0" err="1"/>
              <a:t>gürläp</a:t>
            </a:r>
            <a:r>
              <a:rPr lang="ru-RU" b="1" dirty="0"/>
              <a:t> </a:t>
            </a:r>
            <a:r>
              <a:rPr lang="ru-RU" b="1" dirty="0" err="1"/>
              <a:t>başlamagy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mazmunyny-da</a:t>
            </a:r>
            <a:r>
              <a:rPr lang="ru-RU" b="1" dirty="0"/>
              <a:t> </a:t>
            </a:r>
            <a:r>
              <a:rPr lang="ru-RU" b="1" dirty="0" err="1"/>
              <a:t>aňşyryp</a:t>
            </a:r>
            <a:r>
              <a:rPr lang="ru-RU" b="1" dirty="0"/>
              <a:t> </a:t>
            </a:r>
            <a:r>
              <a:rPr lang="ru-RU" b="1" dirty="0" err="1"/>
              <a:t>ugraýar</a:t>
            </a:r>
            <a:r>
              <a:rPr lang="ru-RU" b="1" dirty="0"/>
              <a:t>. </a:t>
            </a:r>
            <a:r>
              <a:rPr lang="ru-RU" b="1" dirty="0" err="1"/>
              <a:t>Ýöne</a:t>
            </a:r>
            <a:r>
              <a:rPr lang="ru-RU" b="1" dirty="0"/>
              <a:t> çaganyň </a:t>
            </a:r>
            <a:r>
              <a:rPr lang="ru-RU" b="1" dirty="0" err="1"/>
              <a:t>sözleri</a:t>
            </a:r>
            <a:r>
              <a:rPr lang="ru-RU" b="1" dirty="0"/>
              <a:t>, </a:t>
            </a:r>
            <a:r>
              <a:rPr lang="ru-RU" b="1" dirty="0" err="1"/>
              <a:t>sözlemleri</a:t>
            </a:r>
            <a:r>
              <a:rPr lang="ru-RU" b="1" dirty="0"/>
              <a:t> </a:t>
            </a:r>
            <a:r>
              <a:rPr lang="ru-RU" b="1" dirty="0" err="1"/>
              <a:t>kadasy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ulanyşy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manysyna</a:t>
            </a:r>
            <a:r>
              <a:rPr lang="ru-RU" b="1" dirty="0"/>
              <a:t> </a:t>
            </a:r>
            <a:r>
              <a:rPr lang="ru-RU" b="1" dirty="0" err="1"/>
              <a:t>düşünmekligi</a:t>
            </a:r>
            <a:r>
              <a:rPr lang="ru-RU" b="1" dirty="0"/>
              <a:t> </a:t>
            </a:r>
            <a:r>
              <a:rPr lang="ru-RU" b="1" dirty="0" err="1"/>
              <a:t>aňlatmaýar</a:t>
            </a:r>
            <a:r>
              <a:rPr lang="ru-RU" b="1" dirty="0"/>
              <a:t>. </a:t>
            </a:r>
            <a:r>
              <a:rPr lang="ru-RU" b="1" dirty="0" err="1"/>
              <a:t>Meselem</a:t>
            </a:r>
            <a:r>
              <a:rPr lang="ru-RU" b="1" dirty="0"/>
              <a:t>, “</a:t>
            </a:r>
            <a:r>
              <a:rPr lang="ru-RU" b="1" dirty="0" err="1"/>
              <a:t>Sen</a:t>
            </a:r>
            <a:r>
              <a:rPr lang="ru-RU" b="1" dirty="0"/>
              <a:t> </a:t>
            </a:r>
            <a:r>
              <a:rPr lang="ru-RU" b="1" dirty="0" err="1"/>
              <a:t>näme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ýaşaýaň</a:t>
            </a:r>
            <a:r>
              <a:rPr lang="ru-RU" b="1" dirty="0"/>
              <a:t>?” 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sowala</a:t>
            </a:r>
            <a:r>
              <a:rPr lang="ru-RU" b="1" dirty="0"/>
              <a:t>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synp</a:t>
            </a:r>
            <a:r>
              <a:rPr lang="ru-RU" b="1" dirty="0"/>
              <a:t> </a:t>
            </a:r>
            <a:r>
              <a:rPr lang="ru-RU" b="1" dirty="0" err="1"/>
              <a:t>okuwçysy</a:t>
            </a:r>
            <a:r>
              <a:rPr lang="ru-RU" b="1" dirty="0"/>
              <a:t> </a:t>
            </a:r>
            <a:r>
              <a:rPr lang="ru-RU" b="1" dirty="0" err="1"/>
              <a:t>edil</a:t>
            </a:r>
            <a:r>
              <a:rPr lang="ru-RU" b="1" dirty="0"/>
              <a:t> </a:t>
            </a:r>
            <a:r>
              <a:rPr lang="ru-RU" b="1" dirty="0" err="1"/>
              <a:t>durmuşyň</a:t>
            </a:r>
            <a:r>
              <a:rPr lang="ru-RU" b="1" dirty="0"/>
              <a:t> </a:t>
            </a:r>
            <a:r>
              <a:rPr lang="ru-RU" b="1" dirty="0" err="1"/>
              <a:t>ajy-süýjüsini</a:t>
            </a:r>
            <a:r>
              <a:rPr lang="ru-RU" b="1" dirty="0"/>
              <a:t> </a:t>
            </a:r>
            <a:r>
              <a:rPr lang="ru-RU" b="1" dirty="0" err="1"/>
              <a:t>gerdeninde</a:t>
            </a:r>
            <a:r>
              <a:rPr lang="ru-RU" b="1" dirty="0"/>
              <a:t> </a:t>
            </a:r>
            <a:r>
              <a:rPr lang="ru-RU" b="1" dirty="0" err="1"/>
              <a:t>çekeniňki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“</a:t>
            </a:r>
            <a:r>
              <a:rPr lang="ru-RU" b="1" dirty="0" err="1"/>
              <a:t>il-güne</a:t>
            </a:r>
            <a:r>
              <a:rPr lang="ru-RU" b="1" dirty="0"/>
              <a:t> </a:t>
            </a:r>
            <a:r>
              <a:rPr lang="ru-RU" b="1" dirty="0" err="1"/>
              <a:t>azda-kände</a:t>
            </a:r>
            <a:r>
              <a:rPr lang="ru-RU" b="1" dirty="0"/>
              <a:t> </a:t>
            </a:r>
            <a:r>
              <a:rPr lang="ru-RU" b="1" dirty="0" err="1"/>
              <a:t>gerekli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bolmak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”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jogap</a:t>
            </a:r>
            <a:r>
              <a:rPr lang="ru-RU" b="1" dirty="0"/>
              <a:t> </a:t>
            </a:r>
            <a:r>
              <a:rPr lang="ru-RU" b="1" dirty="0" err="1"/>
              <a:t>gaýtarmagy</a:t>
            </a:r>
            <a:r>
              <a:rPr lang="ru-RU" b="1" dirty="0"/>
              <a:t> </a:t>
            </a:r>
            <a:r>
              <a:rPr lang="ru-RU" b="1" dirty="0" err="1"/>
              <a:t>mümkin</a:t>
            </a:r>
            <a:r>
              <a:rPr lang="ru-RU" b="1" dirty="0"/>
              <a:t>. </a:t>
            </a:r>
            <a:r>
              <a:rPr lang="ru-RU" b="1" dirty="0" err="1"/>
              <a:t>Emma</a:t>
            </a:r>
            <a:r>
              <a:rPr lang="ru-RU" b="1" dirty="0"/>
              <a:t> </a:t>
            </a:r>
            <a:r>
              <a:rPr lang="ru-RU" b="1" dirty="0" err="1"/>
              <a:t>çaga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ulynyň</a:t>
            </a:r>
            <a:r>
              <a:rPr lang="ru-RU" b="1" dirty="0"/>
              <a:t> 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jogaby</a:t>
            </a:r>
            <a:r>
              <a:rPr lang="ru-RU" b="1" dirty="0"/>
              <a:t> </a:t>
            </a:r>
            <a:r>
              <a:rPr lang="ru-RU" b="1" dirty="0" err="1"/>
              <a:t>gaýtaranda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manysyna</a:t>
            </a:r>
            <a:r>
              <a:rPr lang="ru-RU" b="1" dirty="0"/>
              <a:t> </a:t>
            </a:r>
            <a:r>
              <a:rPr lang="ru-RU" b="1" dirty="0" err="1"/>
              <a:t>aralaşmagy</a:t>
            </a:r>
            <a:r>
              <a:rPr lang="ru-RU" b="1" dirty="0"/>
              <a:t>, </a:t>
            </a:r>
            <a:r>
              <a:rPr lang="ru-RU" b="1" dirty="0" err="1"/>
              <a:t>olarda</a:t>
            </a:r>
            <a:r>
              <a:rPr lang="ru-RU" b="1" dirty="0"/>
              <a:t> </a:t>
            </a:r>
            <a:r>
              <a:rPr lang="ru-RU" b="1" dirty="0" err="1"/>
              <a:t>döreýän</a:t>
            </a:r>
            <a:r>
              <a:rPr lang="ru-RU" b="1" dirty="0"/>
              <a:t> (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döremeýän</a:t>
            </a:r>
            <a:r>
              <a:rPr lang="ru-RU" b="1" dirty="0"/>
              <a:t>) </a:t>
            </a:r>
            <a:r>
              <a:rPr lang="ru-RU" b="1" dirty="0" err="1"/>
              <a:t>duýgy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tapawutlydyr</a:t>
            </a:r>
            <a:r>
              <a:rPr lang="ru-RU" b="1" dirty="0"/>
              <a:t>. </a:t>
            </a:r>
            <a:r>
              <a:rPr lang="ru-RU" b="1" dirty="0" err="1"/>
              <a:t>Sözüň</a:t>
            </a:r>
            <a:r>
              <a:rPr lang="ru-RU" b="1" dirty="0"/>
              <a:t> </a:t>
            </a:r>
            <a:r>
              <a:rPr lang="ru-RU" b="1" dirty="0" err="1"/>
              <a:t>manysy</a:t>
            </a:r>
            <a:r>
              <a:rPr lang="ru-RU" b="1" dirty="0"/>
              <a:t> çaganyň </a:t>
            </a:r>
            <a:r>
              <a:rPr lang="ru-RU" b="1" dirty="0" err="1"/>
              <a:t>okuwçy</a:t>
            </a:r>
            <a:r>
              <a:rPr lang="ru-RU" b="1" dirty="0"/>
              <a:t> </a:t>
            </a:r>
            <a:r>
              <a:rPr lang="ru-RU" b="1" dirty="0" err="1"/>
              <a:t>döwründe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çuň</a:t>
            </a:r>
            <a:r>
              <a:rPr lang="ru-RU" b="1" dirty="0"/>
              <a:t> </a:t>
            </a:r>
            <a:r>
              <a:rPr lang="ru-RU" b="1" dirty="0" err="1"/>
              <a:t>özleşdirilip</a:t>
            </a:r>
            <a:r>
              <a:rPr lang="ru-RU" b="1" dirty="0"/>
              <a:t>,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doly</a:t>
            </a:r>
            <a:r>
              <a:rPr lang="ru-RU" b="1" dirty="0"/>
              <a:t> </a:t>
            </a:r>
            <a:r>
              <a:rPr lang="ru-RU" b="1" dirty="0" err="1"/>
              <a:t>kämilligine</a:t>
            </a:r>
            <a:r>
              <a:rPr lang="ru-RU" b="1" dirty="0"/>
              <a:t> </a:t>
            </a:r>
            <a:r>
              <a:rPr lang="ru-RU" b="1" dirty="0" err="1"/>
              <a:t>ýetginjekligiň</a:t>
            </a:r>
            <a:r>
              <a:rPr lang="ru-RU" b="1" dirty="0"/>
              <a:t> </a:t>
            </a:r>
            <a:r>
              <a:rPr lang="ru-RU" b="1" dirty="0" err="1"/>
              <a:t>soňunda</a:t>
            </a:r>
            <a:r>
              <a:rPr lang="ru-RU" b="1" dirty="0"/>
              <a:t>, </a:t>
            </a:r>
            <a:r>
              <a:rPr lang="ru-RU" b="1" dirty="0" err="1"/>
              <a:t>dünýägaraýşynyň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gelmekligi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ýetýär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6743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2667" y="677333"/>
            <a:ext cx="11006665" cy="54525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 err="1">
                <a:solidFill>
                  <a:srgbClr val="0B26E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Üns</a:t>
            </a:r>
            <a:r>
              <a:rPr lang="en-US" b="1" dirty="0">
                <a:solidFill>
                  <a:srgbClr val="0B26E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aňyň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belli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obýekte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gönükdirilmegi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jemlenmegi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psihiki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şöhlelenmäniň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takyklygyny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aýdyňlygyny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Üns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funksiýalary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berjaý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Işiň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talaplaryna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laýyk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geljek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möhüm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täsirleri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seçmek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i="1" dirty="0">
              <a:solidFill>
                <a:srgbClr val="CC00C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Bäsleşige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ukypsyz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täsirleri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inkär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i="1" dirty="0">
              <a:solidFill>
                <a:srgbClr val="CC00C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Işi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gözegçiligi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kadalaşdyrmak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belli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netije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alynýança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işi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aýap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saklamak</a:t>
            </a:r>
            <a:r>
              <a:rPr lang="en-US" b="1" i="1" dirty="0">
                <a:solidFill>
                  <a:srgbClr val="CC00C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rgbClr val="CC00C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b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b="1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Ünsüň</a:t>
            </a:r>
            <a:r>
              <a:rPr lang="en-US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fiziologik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mehanizmi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rus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alymlary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A.A.Uhtomskiý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I.P.Pawlow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alymlar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tarapyndan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işlenilip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düzüldi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Ünsüň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fiziologik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mehanizmi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örän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çylşyrymlydyr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Üns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nerw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ulgamynyň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derejelerinde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ýerleşýär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tk-TM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ähmiýeti</a:t>
            </a:r>
            <a:r>
              <a:rPr lang="en-US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az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signallary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süzüp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geçýär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Ünsüň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fiziologik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ýagdaýyna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düşünmäge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I.P.Pawlowyň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açan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amatly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(optimal)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oýanyş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ojagy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diýip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atlandyrylýan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hadysasy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kömek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053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5733"/>
            <a:ext cx="10515600" cy="560123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>
                <a:solidFill>
                  <a:srgbClr val="00B0F0"/>
                </a:solidFill>
              </a:rPr>
              <a:t>Ünsüň</a:t>
            </a:r>
            <a:r>
              <a:rPr lang="en-US" b="1" i="1" dirty="0">
                <a:solidFill>
                  <a:srgbClr val="00B0F0"/>
                </a:solidFill>
              </a:rPr>
              <a:t> </a:t>
            </a:r>
            <a:r>
              <a:rPr lang="en-US" b="1" i="1" dirty="0" err="1">
                <a:solidFill>
                  <a:srgbClr val="00B0F0"/>
                </a:solidFill>
              </a:rPr>
              <a:t>görnüşleri</a:t>
            </a:r>
            <a:r>
              <a:rPr lang="en-US" b="1" i="1" dirty="0">
                <a:solidFill>
                  <a:srgbClr val="00B0F0"/>
                </a:solidFill>
              </a:rPr>
              <a:t>. </a:t>
            </a:r>
            <a:r>
              <a:rPr lang="en-US" b="1" dirty="0" err="1"/>
              <a:t>Psihologiýa</a:t>
            </a:r>
            <a:r>
              <a:rPr lang="en-US" b="1" dirty="0"/>
              <a:t> </a:t>
            </a:r>
            <a:r>
              <a:rPr lang="en-US" b="1" dirty="0" err="1"/>
              <a:t>ylmynda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üç</a:t>
            </a:r>
            <a:r>
              <a:rPr lang="en-US" b="1" dirty="0"/>
              <a:t> </a:t>
            </a:r>
            <a:r>
              <a:rPr lang="en-US" b="1" dirty="0" err="1"/>
              <a:t>görnüşi</a:t>
            </a:r>
            <a:r>
              <a:rPr lang="en-US" b="1" dirty="0"/>
              <a:t> </a:t>
            </a:r>
            <a:r>
              <a:rPr lang="en-US" b="1" dirty="0" err="1"/>
              <a:t>tapawutlandyrylýar</a:t>
            </a:r>
            <a:r>
              <a:rPr lang="en-US" b="1" dirty="0"/>
              <a:t>. </a:t>
            </a:r>
            <a:endParaRPr lang="tk-TM" b="1" dirty="0" smtClean="0"/>
          </a:p>
          <a:p>
            <a:pPr marL="0" indent="0">
              <a:buNone/>
            </a:pPr>
            <a:r>
              <a:rPr lang="tk-TM" b="1" i="1" dirty="0" smtClean="0">
                <a:solidFill>
                  <a:srgbClr val="1DAA16"/>
                </a:solidFill>
              </a:rPr>
              <a:t>1. </a:t>
            </a:r>
            <a:r>
              <a:rPr lang="en-US" b="1" i="1" dirty="0" err="1" smtClean="0">
                <a:solidFill>
                  <a:srgbClr val="1DAA16"/>
                </a:solidFill>
              </a:rPr>
              <a:t>Ygtyýarsyz</a:t>
            </a:r>
            <a:r>
              <a:rPr lang="en-US" b="1" i="1" dirty="0" smtClean="0">
                <a:solidFill>
                  <a:srgbClr val="1DAA16"/>
                </a:solidFill>
              </a:rPr>
              <a:t> </a:t>
            </a:r>
            <a:r>
              <a:rPr lang="en-US" b="1" i="1" dirty="0" err="1">
                <a:solidFill>
                  <a:srgbClr val="1DAA16"/>
                </a:solidFill>
              </a:rPr>
              <a:t>üns</a:t>
            </a:r>
            <a:r>
              <a:rPr lang="en-US" b="1" i="1" dirty="0">
                <a:solidFill>
                  <a:srgbClr val="1DAA16"/>
                </a:solidFill>
              </a:rPr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tarapyndan</a:t>
            </a:r>
            <a:r>
              <a:rPr lang="en-US" b="1" dirty="0"/>
              <a:t> </a:t>
            </a:r>
            <a:r>
              <a:rPr lang="en-US" b="1" dirty="0" err="1"/>
              <a:t>öňünden</a:t>
            </a:r>
            <a:r>
              <a:rPr lang="en-US" b="1" dirty="0"/>
              <a:t> </a:t>
            </a:r>
            <a:r>
              <a:rPr lang="en-US" b="1" dirty="0" err="1"/>
              <a:t>niýetlenmezden</a:t>
            </a:r>
            <a:r>
              <a:rPr lang="en-US" b="1" dirty="0"/>
              <a:t>, </a:t>
            </a:r>
            <a:r>
              <a:rPr lang="en-US" b="1" dirty="0" err="1"/>
              <a:t>hiç</a:t>
            </a:r>
            <a:r>
              <a:rPr lang="en-US" b="1" dirty="0"/>
              <a:t> </a:t>
            </a:r>
            <a:r>
              <a:rPr lang="en-US" b="1" dirty="0" err="1"/>
              <a:t>hili</a:t>
            </a:r>
            <a:r>
              <a:rPr lang="en-US" b="1" dirty="0"/>
              <a:t> </a:t>
            </a:r>
            <a:r>
              <a:rPr lang="en-US" b="1" dirty="0" err="1"/>
              <a:t>tagalla</a:t>
            </a:r>
            <a:r>
              <a:rPr lang="en-US" b="1" dirty="0"/>
              <a:t> </a:t>
            </a:r>
            <a:r>
              <a:rPr lang="en-US" b="1" dirty="0" err="1"/>
              <a:t>edilmezden</a:t>
            </a:r>
            <a:r>
              <a:rPr lang="en-US" b="1" dirty="0"/>
              <a:t> </a:t>
            </a:r>
            <a:r>
              <a:rPr lang="en-US" b="1" dirty="0" err="1"/>
              <a:t>döreýän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onuň</a:t>
            </a:r>
            <a:r>
              <a:rPr lang="en-US" b="1" dirty="0"/>
              <a:t> hem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gezeginde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sinonimleri</a:t>
            </a:r>
            <a:r>
              <a:rPr lang="en-US" b="1" dirty="0"/>
              <a:t> </a:t>
            </a:r>
            <a:r>
              <a:rPr lang="en-US" b="1" dirty="0" err="1"/>
              <a:t>bardyr</a:t>
            </a:r>
            <a:r>
              <a:rPr lang="en-US" b="1" dirty="0"/>
              <a:t>. </a:t>
            </a:r>
            <a:r>
              <a:rPr lang="en-US" b="1" dirty="0" err="1"/>
              <a:t>Meselem</a:t>
            </a:r>
            <a:r>
              <a:rPr lang="en-US" b="1" dirty="0"/>
              <a:t>, </a:t>
            </a:r>
            <a:r>
              <a:rPr lang="en-US" b="1" dirty="0" err="1"/>
              <a:t>passiw</a:t>
            </a:r>
            <a:r>
              <a:rPr lang="en-US" b="1" dirty="0"/>
              <a:t>, </a:t>
            </a:r>
            <a:r>
              <a:rPr lang="en-US" b="1" dirty="0" err="1"/>
              <a:t>emosional</a:t>
            </a:r>
            <a:r>
              <a:rPr lang="en-US" b="1" dirty="0"/>
              <a:t>, </a:t>
            </a:r>
            <a:r>
              <a:rPr lang="en-US" b="1" dirty="0" err="1"/>
              <a:t>niýetlenmedik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görnüşlerine</a:t>
            </a:r>
            <a:r>
              <a:rPr lang="en-US" b="1" dirty="0"/>
              <a:t> </a:t>
            </a:r>
            <a:r>
              <a:rPr lang="en-US" b="1" dirty="0" err="1"/>
              <a:t>psihologik</a:t>
            </a:r>
            <a:r>
              <a:rPr lang="en-US" b="1" dirty="0"/>
              <a:t> </a:t>
            </a:r>
            <a:r>
              <a:rPr lang="en-US" b="1" dirty="0" err="1"/>
              <a:t>edebiýatlarda</a:t>
            </a:r>
            <a:r>
              <a:rPr lang="en-US" b="1" dirty="0"/>
              <a:t> </a:t>
            </a:r>
            <a:r>
              <a:rPr lang="en-US" b="1" dirty="0" err="1"/>
              <a:t>duşmak</a:t>
            </a:r>
            <a:r>
              <a:rPr lang="en-US" b="1" dirty="0"/>
              <a:t> </a:t>
            </a:r>
            <a:r>
              <a:rPr lang="en-US" b="1" dirty="0" err="1"/>
              <a:t>bolýar.Bu</a:t>
            </a:r>
            <a:r>
              <a:rPr lang="en-US" b="1" dirty="0"/>
              <a:t> </a:t>
            </a:r>
            <a:r>
              <a:rPr lang="en-US" b="1" dirty="0" err="1"/>
              <a:t>düşünjeleriň</a:t>
            </a:r>
            <a:r>
              <a:rPr lang="en-US" b="1" dirty="0"/>
              <a:t> </a:t>
            </a:r>
            <a:r>
              <a:rPr lang="en-US" b="1" dirty="0" err="1"/>
              <a:t>ählisi</a:t>
            </a:r>
            <a:r>
              <a:rPr lang="en-US" b="1" dirty="0"/>
              <a:t>-de </a:t>
            </a:r>
            <a:r>
              <a:rPr lang="en-US" b="1" dirty="0" err="1"/>
              <a:t>ygtyýarsyz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aýratynlyklaryny</a:t>
            </a:r>
            <a:r>
              <a:rPr lang="en-US" b="1" dirty="0"/>
              <a:t> </a:t>
            </a:r>
            <a:r>
              <a:rPr lang="en-US" b="1" dirty="0" err="1"/>
              <a:t>açmaga</a:t>
            </a:r>
            <a:r>
              <a:rPr lang="en-US" b="1" dirty="0"/>
              <a:t> </a:t>
            </a:r>
            <a:r>
              <a:rPr lang="en-US" b="1" dirty="0" err="1"/>
              <a:t>ýardam</a:t>
            </a:r>
            <a:r>
              <a:rPr lang="en-US" b="1" dirty="0"/>
              <a:t> </a:t>
            </a:r>
            <a:r>
              <a:rPr lang="en-US" b="1" dirty="0" err="1"/>
              <a:t>edýärler</a:t>
            </a:r>
            <a:r>
              <a:rPr lang="en-US" b="1" dirty="0"/>
              <a:t>. </a:t>
            </a:r>
            <a:r>
              <a:rPr lang="en-US" b="1" dirty="0" err="1"/>
              <a:t>Şeýlelik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, </a:t>
            </a:r>
            <a:r>
              <a:rPr lang="en-US" b="1" dirty="0" err="1"/>
              <a:t>ýgtyýarsyz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dowamynda</a:t>
            </a:r>
            <a:r>
              <a:rPr lang="en-US" b="1" dirty="0"/>
              <a:t> </a:t>
            </a:r>
            <a:r>
              <a:rPr lang="en-US" b="1" dirty="0" err="1"/>
              <a:t>obýektiň</a:t>
            </a:r>
            <a:r>
              <a:rPr lang="en-US" b="1" dirty="0"/>
              <a:t> </a:t>
            </a:r>
            <a:r>
              <a:rPr lang="en-US" b="1" dirty="0" err="1" smtClean="0"/>
              <a:t>gyjyndyryjyly</a:t>
            </a:r>
            <a:r>
              <a:rPr lang="tk-TM" b="1" dirty="0" smtClean="0"/>
              <a:t> </a:t>
            </a:r>
            <a:r>
              <a:rPr lang="en-US" b="1" dirty="0" err="1" smtClean="0"/>
              <a:t>aýratynlyklaryna</a:t>
            </a:r>
            <a:r>
              <a:rPr lang="en-US" b="1" dirty="0" smtClean="0"/>
              <a:t> </a:t>
            </a:r>
            <a:r>
              <a:rPr lang="en-US" b="1" dirty="0" err="1"/>
              <a:t>baglylykda</a:t>
            </a:r>
            <a:r>
              <a:rPr lang="en-US" b="1" dirty="0"/>
              <a:t>, </a:t>
            </a:r>
            <a:r>
              <a:rPr lang="en-US" b="1" dirty="0" err="1"/>
              <a:t>aňyň</a:t>
            </a:r>
            <a:r>
              <a:rPr lang="en-US" b="1" dirty="0"/>
              <a:t>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obýekte</a:t>
            </a:r>
            <a:r>
              <a:rPr lang="en-US" b="1" dirty="0"/>
              <a:t> </a:t>
            </a:r>
            <a:r>
              <a:rPr lang="en-US" b="1" dirty="0" err="1"/>
              <a:t>jemlenmegi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geçýär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07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7400" y="440267"/>
            <a:ext cx="10515600" cy="5889096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rgbClr val="1DAA16"/>
                </a:solidFill>
              </a:rPr>
              <a:t>2. </a:t>
            </a:r>
            <a:r>
              <a:rPr lang="en-US" b="1" i="1" dirty="0" err="1">
                <a:solidFill>
                  <a:srgbClr val="1DAA16"/>
                </a:solidFill>
              </a:rPr>
              <a:t>Ygtyýarly</a:t>
            </a:r>
            <a:r>
              <a:rPr lang="en-US" b="1" i="1" dirty="0">
                <a:solidFill>
                  <a:srgbClr val="1DAA16"/>
                </a:solidFill>
              </a:rPr>
              <a:t> </a:t>
            </a:r>
            <a:r>
              <a:rPr lang="en-US" b="1" i="1" dirty="0" err="1">
                <a:solidFill>
                  <a:srgbClr val="1DAA16"/>
                </a:solidFill>
              </a:rPr>
              <a:t>üns</a:t>
            </a:r>
            <a:r>
              <a:rPr lang="en-US" b="1" i="1" dirty="0">
                <a:solidFill>
                  <a:srgbClr val="1DAA16"/>
                </a:solidFill>
              </a:rPr>
              <a:t> </a:t>
            </a:r>
            <a:r>
              <a:rPr lang="en-US" b="1" dirty="0" err="1"/>
              <a:t>psihiki</a:t>
            </a:r>
            <a:r>
              <a:rPr lang="en-US" b="1" dirty="0"/>
              <a:t>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obýektde</a:t>
            </a:r>
            <a:r>
              <a:rPr lang="en-US" b="1" dirty="0"/>
              <a:t> </a:t>
            </a:r>
            <a:r>
              <a:rPr lang="en-US" b="1" dirty="0" err="1"/>
              <a:t>aňly-düşünjeli</a:t>
            </a:r>
            <a:r>
              <a:rPr lang="en-US" b="1" dirty="0"/>
              <a:t> </a:t>
            </a:r>
            <a:r>
              <a:rPr lang="en-US" b="1" dirty="0" err="1"/>
              <a:t>jemlenmesi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talaplary</a:t>
            </a:r>
            <a:r>
              <a:rPr lang="en-US" b="1" dirty="0"/>
              <a:t> </a:t>
            </a:r>
            <a:r>
              <a:rPr lang="en-US" b="1" dirty="0" err="1"/>
              <a:t>arkaly</a:t>
            </a:r>
            <a:r>
              <a:rPr lang="en-US" b="1" dirty="0"/>
              <a:t> </a:t>
            </a:r>
            <a:r>
              <a:rPr lang="en-US" b="1" dirty="0" err="1"/>
              <a:t>gönükdirilýär</a:t>
            </a:r>
            <a:r>
              <a:rPr lang="en-US" b="1" dirty="0"/>
              <a:t>.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wagtynda</a:t>
            </a:r>
            <a:r>
              <a:rPr lang="en-US" b="1" dirty="0"/>
              <a:t> </a:t>
            </a:r>
            <a:r>
              <a:rPr lang="en-US" b="1" dirty="0" err="1"/>
              <a:t>gönükdirilmek</a:t>
            </a:r>
            <a:r>
              <a:rPr lang="en-US" b="1" dirty="0"/>
              <a:t> we </a:t>
            </a:r>
            <a:r>
              <a:rPr lang="en-US" b="1" dirty="0" err="1"/>
              <a:t>jemlenmek</a:t>
            </a:r>
            <a:r>
              <a:rPr lang="en-US" b="1" dirty="0"/>
              <a:t> </a:t>
            </a:r>
            <a:r>
              <a:rPr lang="en-US" b="1" dirty="0" err="1"/>
              <a:t>diňe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emosional</a:t>
            </a:r>
            <a:r>
              <a:rPr lang="en-US" b="1" dirty="0"/>
              <a:t> </a:t>
            </a:r>
            <a:r>
              <a:rPr lang="en-US" b="1" dirty="0" err="1"/>
              <a:t>taýdan</a:t>
            </a:r>
            <a:r>
              <a:rPr lang="en-US" b="1" dirty="0"/>
              <a:t> </a:t>
            </a:r>
            <a:r>
              <a:rPr lang="en-US" b="1" dirty="0" err="1"/>
              <a:t>ýakymly</a:t>
            </a:r>
            <a:r>
              <a:rPr lang="en-US" b="1" dirty="0"/>
              <a:t> </a:t>
            </a:r>
            <a:r>
              <a:rPr lang="en-US" b="1" dirty="0" err="1"/>
              <a:t>zatlar</a:t>
            </a:r>
            <a:r>
              <a:rPr lang="en-US" b="1" dirty="0"/>
              <a:t> </a:t>
            </a:r>
            <a:r>
              <a:rPr lang="en-US" b="1" dirty="0" err="1"/>
              <a:t>däl</a:t>
            </a:r>
            <a:r>
              <a:rPr lang="en-US" b="1" dirty="0"/>
              <a:t>-de, </a:t>
            </a:r>
            <a:r>
              <a:rPr lang="en-US" b="1" dirty="0" err="1"/>
              <a:t>köp</a:t>
            </a:r>
            <a:r>
              <a:rPr lang="en-US" b="1" dirty="0"/>
              <a:t> </a:t>
            </a:r>
            <a:r>
              <a:rPr lang="en-US" b="1" dirty="0" err="1" smtClean="0"/>
              <a:t>derejede</a:t>
            </a:r>
            <a:r>
              <a:rPr lang="en-US" b="1" dirty="0" smtClean="0"/>
              <a:t>,</a:t>
            </a:r>
            <a:r>
              <a:rPr lang="tk-TM" b="1" dirty="0" smtClean="0"/>
              <a:t> </a:t>
            </a:r>
            <a:r>
              <a:rPr lang="en-US" b="1" dirty="0" err="1" smtClean="0"/>
              <a:t>hökmany</a:t>
            </a:r>
            <a:r>
              <a:rPr lang="en-US" b="1" dirty="0"/>
              <a:t>, </a:t>
            </a:r>
            <a:r>
              <a:rPr lang="en-US" b="1" dirty="0" err="1"/>
              <a:t>derwaýys</a:t>
            </a:r>
            <a:r>
              <a:rPr lang="en-US" b="1" dirty="0"/>
              <a:t> </a:t>
            </a:r>
            <a:r>
              <a:rPr lang="en-US" b="1" dirty="0" err="1"/>
              <a:t>zerur</a:t>
            </a:r>
            <a:r>
              <a:rPr lang="en-US" b="1" dirty="0"/>
              <a:t> </a:t>
            </a:r>
            <a:r>
              <a:rPr lang="en-US" b="1" dirty="0" err="1"/>
              <a:t>zatlarda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geçýär</a:t>
            </a:r>
            <a:r>
              <a:rPr lang="en-US" b="1" dirty="0"/>
              <a:t>. </a:t>
            </a:r>
            <a:r>
              <a:rPr lang="en-US" b="1" dirty="0" err="1"/>
              <a:t>Şonuň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hem,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psihologik</a:t>
            </a:r>
            <a:r>
              <a:rPr lang="en-US" b="1" dirty="0"/>
              <a:t> </a:t>
            </a:r>
            <a:r>
              <a:rPr lang="en-US" b="1" dirty="0" err="1"/>
              <a:t>manysy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maksatlarynyň</a:t>
            </a:r>
            <a:r>
              <a:rPr lang="en-US" b="1" dirty="0"/>
              <a:t> </a:t>
            </a:r>
            <a:r>
              <a:rPr lang="en-US" b="1" dirty="0" err="1"/>
              <a:t>goýluşy</a:t>
            </a:r>
            <a:r>
              <a:rPr lang="en-US" b="1" dirty="0"/>
              <a:t> we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tagallalary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baglanyşyklydyr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i="1" dirty="0">
                <a:solidFill>
                  <a:srgbClr val="1DAA16"/>
                </a:solidFill>
              </a:rPr>
              <a:t>3. </a:t>
            </a:r>
            <a:r>
              <a:rPr lang="en-US" b="1" i="1" dirty="0" err="1">
                <a:solidFill>
                  <a:srgbClr val="1DAA16"/>
                </a:solidFill>
              </a:rPr>
              <a:t>Ygtyýardan</a:t>
            </a:r>
            <a:r>
              <a:rPr lang="en-US" b="1" i="1" dirty="0">
                <a:solidFill>
                  <a:srgbClr val="1DAA16"/>
                </a:solidFill>
              </a:rPr>
              <a:t> </a:t>
            </a:r>
            <a:r>
              <a:rPr lang="en-US" b="1" i="1" dirty="0" err="1">
                <a:solidFill>
                  <a:srgbClr val="1DAA16"/>
                </a:solidFill>
              </a:rPr>
              <a:t>soňky</a:t>
            </a:r>
            <a:r>
              <a:rPr lang="en-US" b="1" i="1" dirty="0">
                <a:solidFill>
                  <a:srgbClr val="1DAA16"/>
                </a:solidFill>
              </a:rPr>
              <a:t> </a:t>
            </a:r>
            <a:r>
              <a:rPr lang="en-US" b="1" i="1" dirty="0" err="1">
                <a:solidFill>
                  <a:srgbClr val="1DAA16"/>
                </a:solidFill>
              </a:rPr>
              <a:t>üns</a:t>
            </a:r>
            <a:r>
              <a:rPr lang="en-US" b="1" i="1" dirty="0">
                <a:solidFill>
                  <a:srgbClr val="1DAA16"/>
                </a:solidFill>
              </a:rPr>
              <a:t>.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görnüşiniň</a:t>
            </a:r>
            <a:r>
              <a:rPr lang="en-US" b="1" dirty="0"/>
              <a:t>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döränden</a:t>
            </a:r>
            <a:r>
              <a:rPr lang="en-US" b="1" dirty="0"/>
              <a:t> </a:t>
            </a:r>
            <a:r>
              <a:rPr lang="en-US" b="1" dirty="0" err="1"/>
              <a:t>soň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çykýandygy</a:t>
            </a:r>
            <a:r>
              <a:rPr lang="en-US" b="1" dirty="0"/>
              <a:t> </a:t>
            </a:r>
            <a:r>
              <a:rPr lang="en-US" b="1" dirty="0" err="1"/>
              <a:t>terminiň</a:t>
            </a:r>
            <a:r>
              <a:rPr lang="en-US" b="1" dirty="0"/>
              <a:t> </a:t>
            </a:r>
            <a:r>
              <a:rPr lang="en-US" b="1" dirty="0" err="1"/>
              <a:t>özünden</a:t>
            </a:r>
            <a:r>
              <a:rPr lang="en-US" b="1" dirty="0"/>
              <a:t> </a:t>
            </a:r>
            <a:r>
              <a:rPr lang="en-US" b="1" dirty="0" err="1"/>
              <a:t>düşnüklidir</a:t>
            </a:r>
            <a:r>
              <a:rPr lang="en-US" b="1" dirty="0"/>
              <a:t>. </a:t>
            </a:r>
            <a:r>
              <a:rPr lang="en-US" b="1" dirty="0" err="1"/>
              <a:t>Ygtyýardan</a:t>
            </a:r>
            <a:r>
              <a:rPr lang="en-US" b="1" dirty="0"/>
              <a:t> </a:t>
            </a:r>
            <a:r>
              <a:rPr lang="en-US" b="1" dirty="0" err="1"/>
              <a:t>soňky</a:t>
            </a:r>
            <a:r>
              <a:rPr lang="en-US" b="1" dirty="0"/>
              <a:t> </a:t>
            </a:r>
            <a:r>
              <a:rPr lang="en-US" b="1" dirty="0" err="1"/>
              <a:t>ünsde</a:t>
            </a:r>
            <a:r>
              <a:rPr lang="en-US" b="1" dirty="0"/>
              <a:t>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wagtynda</a:t>
            </a:r>
            <a:r>
              <a:rPr lang="en-US" b="1" dirty="0"/>
              <a:t> </a:t>
            </a:r>
            <a:r>
              <a:rPr lang="en-US" b="1" dirty="0" err="1"/>
              <a:t>jemlenmek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zerur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dartgynlylyk</a:t>
            </a:r>
            <a:r>
              <a:rPr lang="en-US" b="1" dirty="0"/>
              <a:t> </a:t>
            </a:r>
            <a:r>
              <a:rPr lang="en-US" b="1" dirty="0" err="1"/>
              <a:t>peselýär</a:t>
            </a:r>
            <a:r>
              <a:rPr lang="en-US" b="1" dirty="0"/>
              <a:t>. </a:t>
            </a:r>
            <a:r>
              <a:rPr lang="en-US" b="1" dirty="0" err="1"/>
              <a:t>Şeýlelikde</a:t>
            </a:r>
            <a:r>
              <a:rPr lang="en-US" b="1" dirty="0"/>
              <a:t>, </a:t>
            </a:r>
            <a:r>
              <a:rPr lang="en-US" b="1" dirty="0" err="1"/>
              <a:t>ygytyýardan</a:t>
            </a:r>
            <a:r>
              <a:rPr lang="en-US" b="1" dirty="0"/>
              <a:t> </a:t>
            </a:r>
            <a:r>
              <a:rPr lang="en-US" b="1" dirty="0" err="1"/>
              <a:t>soňky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obýektiň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ähmiýetine</a:t>
            </a:r>
            <a:r>
              <a:rPr lang="en-US" b="1" dirty="0"/>
              <a:t> </a:t>
            </a:r>
            <a:r>
              <a:rPr lang="en-US" b="1" dirty="0" err="1"/>
              <a:t>laýyklykda</a:t>
            </a:r>
            <a:r>
              <a:rPr lang="en-US" b="1" dirty="0"/>
              <a:t>,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aňynda</a:t>
            </a:r>
            <a:r>
              <a:rPr lang="en-US" b="1" dirty="0"/>
              <a:t> </a:t>
            </a:r>
            <a:r>
              <a:rPr lang="en-US" b="1" dirty="0" err="1"/>
              <a:t>jemlenmegidir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8068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7999" y="423333"/>
            <a:ext cx="11260667" cy="60452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2.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Ünsüň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häsiýetleri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b="1" dirty="0" err="1" smtClean="0"/>
              <a:t>Ünsüň</a:t>
            </a:r>
            <a:r>
              <a:rPr lang="ru-RU" b="1" dirty="0" smtClean="0"/>
              <a:t> </a:t>
            </a:r>
            <a:r>
              <a:rPr lang="ru-RU" b="1" dirty="0" err="1"/>
              <a:t>häsiýetlerine</a:t>
            </a:r>
            <a:r>
              <a:rPr lang="ru-RU" b="1" dirty="0"/>
              <a:t> </a:t>
            </a:r>
            <a:r>
              <a:rPr lang="ru-RU" b="1" dirty="0" err="1"/>
              <a:t>şu</a:t>
            </a:r>
            <a:r>
              <a:rPr lang="ru-RU" b="1" dirty="0"/>
              <a:t> </a:t>
            </a:r>
            <a:r>
              <a:rPr lang="ru-RU" b="1" dirty="0" err="1"/>
              <a:t>aşakdakylary</a:t>
            </a:r>
            <a:r>
              <a:rPr lang="ru-RU" b="1" dirty="0"/>
              <a:t> </a:t>
            </a:r>
            <a:r>
              <a:rPr lang="en-US" b="1" dirty="0" err="1"/>
              <a:t>degişli</a:t>
            </a:r>
            <a:r>
              <a:rPr lang="en-US" b="1" dirty="0"/>
              <a:t> </a:t>
            </a:r>
            <a:r>
              <a:rPr lang="en-US" b="1" dirty="0" err="1"/>
              <a:t>edip</a:t>
            </a:r>
            <a:r>
              <a:rPr lang="en-US" b="1" dirty="0"/>
              <a:t> </a:t>
            </a:r>
            <a:r>
              <a:rPr lang="en-US" b="1" dirty="0" err="1"/>
              <a:t>bolar</a:t>
            </a:r>
            <a:r>
              <a:rPr lang="en-US" b="1" dirty="0"/>
              <a:t>:</a:t>
            </a:r>
            <a:endParaRPr lang="ru-RU" b="1" dirty="0"/>
          </a:p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Ünsüň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göwrümi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Ünsüň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paýlanmagy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3.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Ünsüň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durnuklylygy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 we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onuň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başga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zada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geçmegi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i="1" dirty="0" err="1">
                <a:solidFill>
                  <a:srgbClr val="FF0000"/>
                </a:solidFill>
              </a:rPr>
              <a:t>Ünsüň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göwrümi</a:t>
            </a:r>
            <a:r>
              <a:rPr lang="en-US" b="1" i="1" dirty="0">
                <a:solidFill>
                  <a:srgbClr val="FF0000"/>
                </a:solidFill>
              </a:rPr>
              <a:t>.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göwrümi</a:t>
            </a:r>
            <a:r>
              <a:rPr lang="en-US" b="1" dirty="0"/>
              <a:t> </a:t>
            </a:r>
            <a:r>
              <a:rPr lang="en-US" b="1" dirty="0" err="1"/>
              <a:t>iňňän</a:t>
            </a:r>
            <a:r>
              <a:rPr lang="en-US" b="1" dirty="0"/>
              <a:t> </a:t>
            </a:r>
            <a:r>
              <a:rPr lang="en-US" b="1" dirty="0" err="1"/>
              <a:t>çäkli</a:t>
            </a:r>
            <a:r>
              <a:rPr lang="en-US" b="1" dirty="0"/>
              <a:t> </a:t>
            </a:r>
            <a:r>
              <a:rPr lang="en-US" b="1" dirty="0" err="1"/>
              <a:t>wagtda</a:t>
            </a:r>
            <a:r>
              <a:rPr lang="en-US" b="1" dirty="0"/>
              <a:t>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içine</a:t>
            </a:r>
            <a:r>
              <a:rPr lang="en-US" b="1" dirty="0"/>
              <a:t> </a:t>
            </a:r>
            <a:r>
              <a:rPr lang="en-US" b="1" dirty="0" err="1"/>
              <a:t>alyp</a:t>
            </a:r>
            <a:r>
              <a:rPr lang="en-US" b="1" dirty="0"/>
              <a:t> </a:t>
            </a:r>
            <a:r>
              <a:rPr lang="en-US" b="1" dirty="0" err="1"/>
              <a:t>biljek</a:t>
            </a:r>
            <a:r>
              <a:rPr lang="en-US" b="1" dirty="0"/>
              <a:t> </a:t>
            </a:r>
            <a:r>
              <a:rPr lang="en-US" b="1" dirty="0" err="1"/>
              <a:t>obýektleriniň</a:t>
            </a:r>
            <a:r>
              <a:rPr lang="en-US" b="1" dirty="0"/>
              <a:t> </a:t>
            </a:r>
            <a:r>
              <a:rPr lang="en-US" b="1" dirty="0" err="1"/>
              <a:t>mukdary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ölçelýär</a:t>
            </a:r>
            <a:r>
              <a:rPr lang="en-US" b="1" dirty="0"/>
              <a:t>.</a:t>
            </a:r>
            <a:endParaRPr lang="ru-RU" b="1" dirty="0"/>
          </a:p>
          <a:p>
            <a:r>
              <a:rPr lang="en-US" b="1" i="1" dirty="0" err="1">
                <a:solidFill>
                  <a:srgbClr val="FF0000"/>
                </a:solidFill>
              </a:rPr>
              <a:t>Ünsüň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paýlanmagy</a:t>
            </a:r>
            <a:r>
              <a:rPr lang="en-US" b="1" i="1" dirty="0">
                <a:solidFill>
                  <a:srgbClr val="FF0000"/>
                </a:solidFill>
              </a:rPr>
              <a:t>.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paýlanmagy</a:t>
            </a:r>
            <a:r>
              <a:rPr lang="en-US" b="1" dirty="0"/>
              <a:t> </a:t>
            </a:r>
            <a:r>
              <a:rPr lang="en-US" b="1" dirty="0" err="1"/>
              <a:t>islendik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edýän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merkezinde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wagtda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obýekti</a:t>
            </a:r>
            <a:r>
              <a:rPr lang="en-US" b="1" dirty="0"/>
              <a:t> </a:t>
            </a:r>
            <a:r>
              <a:rPr lang="en-US" b="1" dirty="0" err="1"/>
              <a:t>saklap</a:t>
            </a:r>
            <a:r>
              <a:rPr lang="en-US" b="1" dirty="0"/>
              <a:t> </a:t>
            </a:r>
            <a:r>
              <a:rPr lang="en-US" b="1" dirty="0" err="1"/>
              <a:t>bilmeginde</a:t>
            </a:r>
            <a:r>
              <a:rPr lang="en-US" b="1" dirty="0"/>
              <a:t> </a:t>
            </a:r>
            <a:r>
              <a:rPr lang="en-US" b="1" dirty="0" err="1"/>
              <a:t>aňlanylýar</a:t>
            </a:r>
            <a:r>
              <a:rPr lang="en-US" b="1" dirty="0"/>
              <a:t>. </a:t>
            </a:r>
            <a:r>
              <a:rPr lang="en-US" b="1" dirty="0" err="1"/>
              <a:t>Ünsi</a:t>
            </a:r>
            <a:r>
              <a:rPr lang="en-US" b="1" dirty="0"/>
              <a:t> </a:t>
            </a:r>
            <a:r>
              <a:rPr lang="en-US" b="1" dirty="0" err="1"/>
              <a:t>paýlamagy</a:t>
            </a:r>
            <a:r>
              <a:rPr lang="en-US" b="1" dirty="0"/>
              <a:t> </a:t>
            </a:r>
            <a:r>
              <a:rPr lang="en-US" b="1" dirty="0" err="1"/>
              <a:t>başarmak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işi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merkezinde</a:t>
            </a:r>
            <a:r>
              <a:rPr lang="en-US" b="1" dirty="0"/>
              <a:t> </a:t>
            </a:r>
            <a:r>
              <a:rPr lang="en-US" b="1" dirty="0" err="1"/>
              <a:t>saklap</a:t>
            </a:r>
            <a:r>
              <a:rPr lang="en-US" b="1" dirty="0"/>
              <a:t>,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wagtyň</a:t>
            </a:r>
            <a:r>
              <a:rPr lang="en-US" b="1" dirty="0"/>
              <a:t> </a:t>
            </a:r>
            <a:r>
              <a:rPr lang="en-US" b="1" dirty="0" err="1"/>
              <a:t>özünde</a:t>
            </a:r>
            <a:r>
              <a:rPr lang="en-US" b="1" dirty="0"/>
              <a:t> </a:t>
            </a:r>
            <a:r>
              <a:rPr lang="en-US" b="1" dirty="0" err="1"/>
              <a:t>ünsi</a:t>
            </a:r>
            <a:r>
              <a:rPr lang="en-US" b="1" dirty="0"/>
              <a:t> </a:t>
            </a:r>
            <a:r>
              <a:rPr lang="en-US" b="1" dirty="0" err="1"/>
              <a:t>başga</a:t>
            </a:r>
            <a:r>
              <a:rPr lang="en-US" b="1" dirty="0"/>
              <a:t> </a:t>
            </a:r>
            <a:r>
              <a:rPr lang="en-US" b="1" dirty="0" err="1"/>
              <a:t>işe</a:t>
            </a:r>
            <a:r>
              <a:rPr lang="en-US" b="1" dirty="0"/>
              <a:t> hem </a:t>
            </a:r>
            <a:r>
              <a:rPr lang="en-US" b="1" dirty="0" err="1"/>
              <a:t>gönükdirmek</a:t>
            </a:r>
            <a:r>
              <a:rPr lang="en-US" b="1" dirty="0"/>
              <a:t>, </a:t>
            </a:r>
            <a:r>
              <a:rPr lang="en-US" b="1" dirty="0" err="1"/>
              <a:t>ýagny</a:t>
            </a:r>
            <a:r>
              <a:rPr lang="en-US" b="1" dirty="0"/>
              <a:t> </a:t>
            </a:r>
            <a:r>
              <a:rPr lang="en-US" b="1" dirty="0" err="1"/>
              <a:t>ony</a:t>
            </a:r>
            <a:r>
              <a:rPr lang="en-US" b="1" dirty="0"/>
              <a:t> </a:t>
            </a:r>
            <a:r>
              <a:rPr lang="en-US" b="1" dirty="0" err="1"/>
              <a:t>aňyň</a:t>
            </a:r>
            <a:r>
              <a:rPr lang="en-US" b="1" dirty="0"/>
              <a:t> </a:t>
            </a:r>
            <a:r>
              <a:rPr lang="en-US" b="1" dirty="0" err="1"/>
              <a:t>merkeziniň</a:t>
            </a:r>
            <a:r>
              <a:rPr lang="en-US" b="1" dirty="0"/>
              <a:t> </a:t>
            </a:r>
            <a:r>
              <a:rPr lang="en-US" b="1" dirty="0" err="1"/>
              <a:t>golaýynda</a:t>
            </a:r>
            <a:r>
              <a:rPr lang="en-US" b="1" dirty="0"/>
              <a:t> </a:t>
            </a:r>
            <a:r>
              <a:rPr lang="en-US" b="1" dirty="0" err="1"/>
              <a:t>saklamagy</a:t>
            </a:r>
            <a:r>
              <a:rPr lang="en-US" b="1" dirty="0"/>
              <a:t> </a:t>
            </a:r>
            <a:r>
              <a:rPr lang="en-US" b="1" dirty="0" err="1"/>
              <a:t>başarmak</a:t>
            </a:r>
            <a:r>
              <a:rPr lang="en-US" b="1" dirty="0"/>
              <a:t> </a:t>
            </a:r>
            <a:r>
              <a:rPr lang="en-US" b="1" dirty="0" err="1"/>
              <a:t>diýmekdir</a:t>
            </a:r>
            <a:r>
              <a:rPr lang="en-US" b="1" dirty="0"/>
              <a:t>.</a:t>
            </a:r>
            <a:endParaRPr lang="ru-RU" b="1" dirty="0"/>
          </a:p>
          <a:p>
            <a:r>
              <a:rPr lang="en-US" b="1" i="1" dirty="0" err="1">
                <a:solidFill>
                  <a:srgbClr val="FF0000"/>
                </a:solidFill>
              </a:rPr>
              <a:t>Ünsüň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durnuklylygy</a:t>
            </a:r>
            <a:r>
              <a:rPr lang="en-US" b="1" i="1" dirty="0">
                <a:solidFill>
                  <a:srgbClr val="FF0000"/>
                </a:solidFill>
              </a:rPr>
              <a:t>.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durnuklylylygy</a:t>
            </a:r>
            <a:r>
              <a:rPr lang="en-US" b="1" dirty="0"/>
              <a:t>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köp</a:t>
            </a:r>
            <a:r>
              <a:rPr lang="en-US" b="1" dirty="0"/>
              <a:t> </a:t>
            </a:r>
            <a:r>
              <a:rPr lang="en-US" b="1" dirty="0" err="1"/>
              <a:t>wagtlap</a:t>
            </a:r>
            <a:r>
              <a:rPr lang="en-US" b="1" dirty="0"/>
              <a:t> </a:t>
            </a:r>
            <a:r>
              <a:rPr lang="en-US" b="1" dirty="0" err="1"/>
              <a:t>obýekde</a:t>
            </a:r>
            <a:r>
              <a:rPr lang="en-US" b="1" dirty="0"/>
              <a:t> </a:t>
            </a:r>
            <a:r>
              <a:rPr lang="en-US" b="1" dirty="0" err="1"/>
              <a:t>jemlenmeginde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.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aýratynlygy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sebäplere</a:t>
            </a:r>
            <a:r>
              <a:rPr lang="en-US" b="1" dirty="0"/>
              <a:t>: </a:t>
            </a:r>
            <a:r>
              <a:rPr lang="en-US" b="1" dirty="0" err="1"/>
              <a:t>nerw</a:t>
            </a:r>
            <a:r>
              <a:rPr lang="en-US" b="1" dirty="0"/>
              <a:t> </a:t>
            </a:r>
            <a:r>
              <a:rPr lang="en-US" b="1" dirty="0" err="1"/>
              <a:t>prosesleriniň</a:t>
            </a:r>
            <a:r>
              <a:rPr lang="en-US" b="1" dirty="0"/>
              <a:t> </a:t>
            </a:r>
            <a:r>
              <a:rPr lang="en-US" b="1" dirty="0" err="1"/>
              <a:t>güýjüne</a:t>
            </a:r>
            <a:r>
              <a:rPr lang="en-US" b="1" dirty="0"/>
              <a:t>,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häsiýetine</a:t>
            </a:r>
            <a:r>
              <a:rPr lang="en-US" b="1" dirty="0"/>
              <a:t>, </a:t>
            </a:r>
            <a:r>
              <a:rPr lang="en-US" b="1" dirty="0" err="1"/>
              <a:t>işe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garaýşa</a:t>
            </a:r>
            <a:r>
              <a:rPr lang="en-US" b="1" dirty="0"/>
              <a:t>, </a:t>
            </a:r>
            <a:r>
              <a:rPr lang="en-US" b="1" dirty="0" err="1"/>
              <a:t>endige</a:t>
            </a:r>
            <a:r>
              <a:rPr lang="en-US" b="1" dirty="0"/>
              <a:t> </a:t>
            </a:r>
            <a:r>
              <a:rPr lang="en-US" b="1" dirty="0" err="1"/>
              <a:t>bagly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durýar</a:t>
            </a:r>
            <a:r>
              <a:rPr lang="en-US" b="1" dirty="0"/>
              <a:t>. </a:t>
            </a:r>
            <a:r>
              <a:rPr lang="en-US" b="1" dirty="0" err="1"/>
              <a:t>Durnuklylyga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häsiýet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sowulmagy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üýtgäp</a:t>
            </a:r>
            <a:r>
              <a:rPr lang="en-US" b="1" dirty="0"/>
              <a:t> </a:t>
            </a:r>
            <a:r>
              <a:rPr lang="en-US" b="1" dirty="0" err="1"/>
              <a:t>durmagynda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.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obýektden</a:t>
            </a:r>
            <a:r>
              <a:rPr lang="en-US" b="1" dirty="0"/>
              <a:t> </a:t>
            </a:r>
            <a:r>
              <a:rPr lang="en-US" b="1" dirty="0" err="1"/>
              <a:t>başga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obýekte</a:t>
            </a:r>
            <a:r>
              <a:rPr lang="en-US" b="1" dirty="0"/>
              <a:t> </a:t>
            </a:r>
            <a:r>
              <a:rPr lang="en-US" b="1" dirty="0" err="1"/>
              <a:t>aňly</a:t>
            </a:r>
            <a:r>
              <a:rPr lang="en-US" b="1" dirty="0"/>
              <a:t> we </a:t>
            </a:r>
            <a:r>
              <a:rPr lang="en-US" b="1" dirty="0" err="1"/>
              <a:t>manyly</a:t>
            </a:r>
            <a:r>
              <a:rPr lang="en-US" b="1" dirty="0"/>
              <a:t> </a:t>
            </a:r>
            <a:r>
              <a:rPr lang="en-US" b="1" dirty="0" err="1"/>
              <a:t>ornuny</a:t>
            </a:r>
            <a:r>
              <a:rPr lang="en-US" b="1" dirty="0"/>
              <a:t> </a:t>
            </a:r>
            <a:r>
              <a:rPr lang="en-US" b="1" dirty="0" err="1"/>
              <a:t>üýtgetmegine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başga</a:t>
            </a:r>
            <a:r>
              <a:rPr lang="en-US" b="1" dirty="0"/>
              <a:t> </a:t>
            </a:r>
            <a:r>
              <a:rPr lang="en-US" b="1" dirty="0" err="1"/>
              <a:t>zada</a:t>
            </a:r>
            <a:r>
              <a:rPr lang="en-US" b="1" dirty="0"/>
              <a:t> </a:t>
            </a:r>
            <a:r>
              <a:rPr lang="en-US" b="1" dirty="0" err="1"/>
              <a:t>geçmegi</a:t>
            </a:r>
            <a:r>
              <a:rPr lang="en-US" b="1" dirty="0"/>
              <a:t> </a:t>
            </a:r>
            <a:r>
              <a:rPr lang="en-US" b="1" dirty="0" err="1"/>
              <a:t>diýilýär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4607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592667"/>
            <a:ext cx="10828867" cy="594360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/>
              <a:t>Ünsüň</a:t>
            </a:r>
            <a:r>
              <a:rPr lang="ru-RU" b="1" dirty="0"/>
              <a:t> </a:t>
            </a:r>
            <a:r>
              <a:rPr lang="ru-RU" b="1" dirty="0" err="1"/>
              <a:t>taglymaty</a:t>
            </a:r>
            <a:r>
              <a:rPr lang="ru-RU" b="1" dirty="0"/>
              <a:t> </a:t>
            </a:r>
            <a:r>
              <a:rPr lang="ru-RU" b="1" dirty="0" err="1"/>
              <a:t>öwrenilişi</a:t>
            </a:r>
            <a:r>
              <a:rPr lang="ru-RU" b="1" dirty="0" smtClean="0"/>
              <a:t>.</a:t>
            </a:r>
            <a:endParaRPr lang="tk-TM" b="1" dirty="0" smtClean="0"/>
          </a:p>
          <a:p>
            <a:r>
              <a:rPr lang="en-US" dirty="0" err="1"/>
              <a:t>Üns</a:t>
            </a:r>
            <a:r>
              <a:rPr lang="en-US" dirty="0"/>
              <a:t> </a:t>
            </a:r>
            <a:r>
              <a:rPr lang="en-US" dirty="0" err="1"/>
              <a:t>hadysalarynda</a:t>
            </a:r>
            <a:r>
              <a:rPr lang="en-US" dirty="0"/>
              <a:t> </a:t>
            </a:r>
            <a:r>
              <a:rPr lang="en-US" dirty="0" err="1"/>
              <a:t>aňyň</a:t>
            </a:r>
            <a:r>
              <a:rPr lang="en-US" dirty="0"/>
              <a:t> </a:t>
            </a:r>
            <a:r>
              <a:rPr lang="en-US" dirty="0" err="1"/>
              <a:t>seçip</a:t>
            </a:r>
            <a:r>
              <a:rPr lang="en-US" dirty="0"/>
              <a:t> </a:t>
            </a:r>
            <a:r>
              <a:rPr lang="en-US" dirty="0" err="1"/>
              <a:t>alyjylyk</a:t>
            </a:r>
            <a:r>
              <a:rPr lang="en-US" dirty="0"/>
              <a:t> </a:t>
            </a:r>
            <a:r>
              <a:rPr lang="en-US" dirty="0" err="1"/>
              <a:t>häsiýeti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çykýar</a:t>
            </a:r>
            <a:r>
              <a:rPr lang="en-US" dirty="0"/>
              <a:t>; </a:t>
            </a:r>
            <a:r>
              <a:rPr lang="en-US" dirty="0" err="1"/>
              <a:t>eger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ýeke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zada</a:t>
            </a:r>
            <a:r>
              <a:rPr lang="en-US" dirty="0"/>
              <a:t> </a:t>
            </a:r>
            <a:r>
              <a:rPr lang="en-US" dirty="0" err="1"/>
              <a:t>ünsüni</a:t>
            </a:r>
            <a:r>
              <a:rPr lang="en-US" dirty="0"/>
              <a:t> </a:t>
            </a:r>
            <a:r>
              <a:rPr lang="en-US" dirty="0" err="1"/>
              <a:t>berýän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başga</a:t>
            </a:r>
            <a:r>
              <a:rPr lang="en-US" dirty="0"/>
              <a:t> </a:t>
            </a:r>
            <a:r>
              <a:rPr lang="en-US" dirty="0" err="1"/>
              <a:t>zatlardan</a:t>
            </a:r>
            <a:r>
              <a:rPr lang="en-US" dirty="0"/>
              <a:t>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ünsi</a:t>
            </a:r>
            <a:r>
              <a:rPr lang="en-US" dirty="0"/>
              <a:t> </a:t>
            </a:r>
            <a:r>
              <a:rPr lang="en-US" dirty="0" err="1"/>
              <a:t>sowulýar</a:t>
            </a:r>
            <a:r>
              <a:rPr lang="en-US" dirty="0"/>
              <a:t>. </a:t>
            </a:r>
            <a:r>
              <a:rPr lang="en-US" dirty="0" err="1"/>
              <a:t>Ünse</a:t>
            </a:r>
            <a:r>
              <a:rPr lang="en-US" dirty="0"/>
              <a:t>, </a:t>
            </a:r>
            <a:r>
              <a:rPr lang="en-US" dirty="0" err="1"/>
              <a:t>özüňe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edip</a:t>
            </a:r>
            <a:r>
              <a:rPr lang="en-US" dirty="0"/>
              <a:t> alma, </a:t>
            </a:r>
            <a:r>
              <a:rPr lang="en-US" dirty="0" err="1"/>
              <a:t>pikirlenmä</a:t>
            </a:r>
            <a:r>
              <a:rPr lang="en-US" dirty="0"/>
              <a:t>, </a:t>
            </a:r>
            <a:r>
              <a:rPr lang="en-US" dirty="0" err="1"/>
              <a:t>ýatlama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/>
              <a:t>. </a:t>
            </a:r>
            <a:r>
              <a:rPr lang="en-US" dirty="0" err="1"/>
              <a:t>aýratyn</a:t>
            </a:r>
            <a:r>
              <a:rPr lang="en-US" dirty="0"/>
              <a:t> </a:t>
            </a:r>
            <a:r>
              <a:rPr lang="en-US" dirty="0" err="1"/>
              <a:t>prosesler</a:t>
            </a:r>
            <a:r>
              <a:rPr lang="en-US" dirty="0"/>
              <a:t> </a:t>
            </a:r>
            <a:r>
              <a:rPr lang="en-US" dirty="0" err="1"/>
              <a:t>diýip</a:t>
            </a:r>
            <a:r>
              <a:rPr lang="en-US" dirty="0"/>
              <a:t> at </a:t>
            </a:r>
            <a:r>
              <a:rPr lang="en-US" dirty="0" err="1"/>
              <a:t>berşimiz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 </a:t>
            </a:r>
            <a:r>
              <a:rPr lang="en-US" dirty="0" err="1"/>
              <a:t>manyda</a:t>
            </a:r>
            <a:r>
              <a:rPr lang="en-US" dirty="0"/>
              <a:t> </a:t>
            </a:r>
            <a:r>
              <a:rPr lang="en-US" dirty="0" err="1"/>
              <a:t>aýratyn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proses </a:t>
            </a:r>
            <a:r>
              <a:rPr lang="en-US" dirty="0" err="1"/>
              <a:t>diýip</a:t>
            </a:r>
            <a:r>
              <a:rPr lang="en-US" dirty="0"/>
              <a:t> at </a:t>
            </a:r>
            <a:r>
              <a:rPr lang="en-US" dirty="0" err="1"/>
              <a:t>bermek</a:t>
            </a:r>
            <a:r>
              <a:rPr lang="en-US" dirty="0"/>
              <a:t> </a:t>
            </a:r>
            <a:r>
              <a:rPr lang="en-US" dirty="0" err="1"/>
              <a:t>bolmaz</a:t>
            </a:r>
            <a:r>
              <a:rPr lang="en-US" dirty="0"/>
              <a:t>. Adam </a:t>
            </a:r>
            <a:r>
              <a:rPr lang="en-US" dirty="0" err="1"/>
              <a:t>özüniň</a:t>
            </a:r>
            <a:r>
              <a:rPr lang="en-US" dirty="0"/>
              <a:t> </a:t>
            </a:r>
            <a:r>
              <a:rPr lang="en-US" dirty="0" err="1"/>
              <a:t>ýaşaýşynyň</a:t>
            </a:r>
            <a:r>
              <a:rPr lang="en-US" dirty="0"/>
              <a:t> </a:t>
            </a:r>
            <a:r>
              <a:rPr lang="en-US" dirty="0" err="1"/>
              <a:t>hemme</a:t>
            </a:r>
            <a:r>
              <a:rPr lang="en-US" dirty="0"/>
              <a:t> </a:t>
            </a:r>
            <a:r>
              <a:rPr lang="en-US" dirty="0" err="1"/>
              <a:t>pursatynda</a:t>
            </a:r>
            <a:r>
              <a:rPr lang="en-US" dirty="0"/>
              <a:t> </a:t>
            </a:r>
            <a:r>
              <a:rPr lang="en-US" dirty="0" err="1"/>
              <a:t>nämäni</a:t>
            </a:r>
            <a:r>
              <a:rPr lang="en-US" dirty="0"/>
              <a:t>-de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zady</a:t>
            </a:r>
            <a:r>
              <a:rPr lang="en-US" dirty="0"/>
              <a:t> </a:t>
            </a:r>
            <a:r>
              <a:rPr lang="en-US" dirty="0" err="1"/>
              <a:t>özüne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edip</a:t>
            </a:r>
            <a:r>
              <a:rPr lang="en-US" dirty="0"/>
              <a:t> </a:t>
            </a:r>
            <a:r>
              <a:rPr lang="en-US" dirty="0" err="1"/>
              <a:t>alýar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näme</a:t>
            </a:r>
            <a:r>
              <a:rPr lang="en-US" dirty="0"/>
              <a:t>-de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zady</a:t>
            </a:r>
            <a:r>
              <a:rPr lang="en-US" dirty="0"/>
              <a:t> </a:t>
            </a:r>
            <a:r>
              <a:rPr lang="en-US" dirty="0" err="1"/>
              <a:t>ýadyna</a:t>
            </a:r>
            <a:r>
              <a:rPr lang="en-US" dirty="0"/>
              <a:t> </a:t>
            </a:r>
            <a:r>
              <a:rPr lang="en-US" dirty="0" err="1"/>
              <a:t>salýar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hakynda</a:t>
            </a:r>
            <a:r>
              <a:rPr lang="en-US" dirty="0"/>
              <a:t> </a:t>
            </a:r>
            <a:r>
              <a:rPr lang="en-US" dirty="0" err="1"/>
              <a:t>pikirlenýär</a:t>
            </a:r>
            <a:r>
              <a:rPr lang="en-US" dirty="0"/>
              <a:t>,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näme</a:t>
            </a:r>
            <a:r>
              <a:rPr lang="en-US" dirty="0"/>
              <a:t>-de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hakynda</a:t>
            </a:r>
            <a:r>
              <a:rPr lang="en-US" dirty="0"/>
              <a:t> </a:t>
            </a:r>
            <a:r>
              <a:rPr lang="en-US" dirty="0" err="1"/>
              <a:t>hyýal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. Emma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üns</a:t>
            </a:r>
            <a:r>
              <a:rPr lang="en-US" dirty="0"/>
              <a:t> </a:t>
            </a:r>
            <a:r>
              <a:rPr lang="en-US" dirty="0" err="1"/>
              <a:t>prosesi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meşgul</a:t>
            </a:r>
            <a:r>
              <a:rPr lang="en-US" dirty="0"/>
              <a:t> </a:t>
            </a:r>
            <a:r>
              <a:rPr lang="en-US" dirty="0" err="1"/>
              <a:t>pursady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bilmez</a:t>
            </a:r>
            <a:r>
              <a:rPr lang="en-US" dirty="0"/>
              <a:t>. </a:t>
            </a:r>
            <a:r>
              <a:rPr lang="en-US" dirty="0" err="1"/>
              <a:t>Üns</a:t>
            </a:r>
            <a:r>
              <a:rPr lang="en-US" dirty="0"/>
              <a:t> </a:t>
            </a:r>
            <a:r>
              <a:rPr lang="en-US" dirty="0" err="1"/>
              <a:t>ähli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 smtClean="0"/>
              <a:t>prosesleriň</a:t>
            </a:r>
            <a:r>
              <a:rPr lang="tk-TM" dirty="0"/>
              <a:t> </a:t>
            </a:r>
            <a:r>
              <a:rPr lang="en-US" dirty="0" err="1" smtClean="0"/>
              <a:t>aýratyn</a:t>
            </a:r>
            <a:r>
              <a:rPr lang="en-US" dirty="0" smtClean="0"/>
              <a:t> </a:t>
            </a:r>
            <a:r>
              <a:rPr lang="en-US" dirty="0" err="1"/>
              <a:t>tarapydyr</a:t>
            </a:r>
            <a:r>
              <a:rPr lang="en-US" dirty="0"/>
              <a:t>. </a:t>
            </a:r>
            <a:r>
              <a:rPr lang="en-US" dirty="0" err="1"/>
              <a:t>Üns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durmuşynda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aýratyn</a:t>
            </a:r>
            <a:r>
              <a:rPr lang="en-US" dirty="0"/>
              <a:t> </a:t>
            </a:r>
            <a:r>
              <a:rPr lang="en-US" dirty="0" err="1"/>
              <a:t>tarapy</a:t>
            </a:r>
            <a:r>
              <a:rPr lang="en-US" dirty="0"/>
              <a:t> </a:t>
            </a:r>
            <a:r>
              <a:rPr lang="en-US" dirty="0" err="1"/>
              <a:t>hökmünde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çykyp</a:t>
            </a:r>
            <a:r>
              <a:rPr lang="en-US" dirty="0"/>
              <a:t>, </a:t>
            </a:r>
            <a:r>
              <a:rPr lang="en-US" dirty="0" err="1"/>
              <a:t>bilimleri</a:t>
            </a:r>
            <a:r>
              <a:rPr lang="en-US" dirty="0"/>
              <a:t> </a:t>
            </a:r>
            <a:r>
              <a:rPr lang="en-US" dirty="0" err="1"/>
              <a:t>özleşdirmekde</a:t>
            </a:r>
            <a:r>
              <a:rPr lang="en-US" dirty="0"/>
              <a:t>,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işlerini</a:t>
            </a:r>
            <a:r>
              <a:rPr lang="en-US" dirty="0"/>
              <a:t> </a:t>
            </a:r>
            <a:r>
              <a:rPr lang="en-US" dirty="0" err="1" smtClean="0"/>
              <a:t>ýokary</a:t>
            </a:r>
            <a:r>
              <a:rPr lang="tk-TM" dirty="0" smtClean="0"/>
              <a:t> </a:t>
            </a:r>
            <a:r>
              <a:rPr lang="en-US" dirty="0" smtClean="0"/>
              <a:t>we </a:t>
            </a:r>
            <a:r>
              <a:rPr lang="en-US" dirty="0" err="1"/>
              <a:t>netijeli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ýetirmekde</a:t>
            </a:r>
            <a:r>
              <a:rPr lang="en-US" dirty="0"/>
              <a:t>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oýnaýar</a:t>
            </a:r>
            <a:r>
              <a:rPr lang="en-US" dirty="0"/>
              <a:t>. </a:t>
            </a:r>
            <a:r>
              <a:rPr lang="en-US" dirty="0" err="1"/>
              <a:t>Üns</a:t>
            </a:r>
            <a:r>
              <a:rPr lang="en-US" dirty="0"/>
              <a:t> </a:t>
            </a:r>
            <a:r>
              <a:rPr lang="en-US" dirty="0" err="1"/>
              <a:t>özbaşdak</a:t>
            </a:r>
            <a:r>
              <a:rPr lang="en-US" dirty="0"/>
              <a:t> </a:t>
            </a:r>
            <a:r>
              <a:rPr lang="en-US" dirty="0" err="1" smtClean="0"/>
              <a:t>psihiki</a:t>
            </a:r>
            <a:r>
              <a:rPr lang="tk-TM" dirty="0" smtClean="0"/>
              <a:t> </a:t>
            </a:r>
            <a:r>
              <a:rPr lang="en-US" dirty="0" smtClean="0"/>
              <a:t>proses </a:t>
            </a:r>
            <a:r>
              <a:rPr lang="en-US" dirty="0" err="1"/>
              <a:t>hökmünde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çykmaýar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/>
              <a:t>prosesleriň</a:t>
            </a:r>
            <a:r>
              <a:rPr lang="en-US" dirty="0"/>
              <a:t> </a:t>
            </a:r>
            <a:r>
              <a:rPr lang="en-US" dirty="0" err="1" smtClean="0"/>
              <a:t>hemaýratyn</a:t>
            </a:r>
            <a:r>
              <a:rPr lang="en-US" dirty="0" smtClean="0"/>
              <a:t> </a:t>
            </a:r>
            <a:r>
              <a:rPr lang="en-US" dirty="0" err="1"/>
              <a:t>tarapy</a:t>
            </a:r>
            <a:r>
              <a:rPr lang="en-US" dirty="0"/>
              <a:t> </a:t>
            </a:r>
            <a:r>
              <a:rPr lang="en-US" dirty="0" err="1"/>
              <a:t>hasaplanýar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0328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4267"/>
            <a:ext cx="10515600" cy="548269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>
                <a:solidFill>
                  <a:srgbClr val="00B050"/>
                </a:solidFill>
              </a:rPr>
              <a:t>Sözleýiş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psihologiýanyň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öwrenýän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dersi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hökmünde</a:t>
            </a:r>
            <a:r>
              <a:rPr lang="ru-RU" b="1" dirty="0" smtClean="0">
                <a:solidFill>
                  <a:srgbClr val="00B050"/>
                </a:solidFill>
              </a:rPr>
              <a:t>.</a:t>
            </a:r>
            <a:endParaRPr lang="tk-TM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b="1" dirty="0" err="1"/>
              <a:t>Janly</a:t>
            </a:r>
            <a:r>
              <a:rPr lang="ru-RU" b="1" dirty="0"/>
              <a:t> </a:t>
            </a:r>
            <a:r>
              <a:rPr lang="ru-RU" b="1" dirty="0" err="1"/>
              <a:t>ulgamda</a:t>
            </a:r>
            <a:r>
              <a:rPr lang="ru-RU" b="1" dirty="0"/>
              <a:t> 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nesliň</a:t>
            </a:r>
            <a:r>
              <a:rPr lang="ru-RU" b="1" dirty="0"/>
              <a:t> </a:t>
            </a:r>
            <a:r>
              <a:rPr lang="ru-RU" b="1" dirty="0" err="1"/>
              <a:t>gazanan</a:t>
            </a:r>
            <a:r>
              <a:rPr lang="ru-RU" b="1" dirty="0"/>
              <a:t> </a:t>
            </a:r>
            <a:r>
              <a:rPr lang="ru-RU" b="1" dirty="0" err="1"/>
              <a:t>tejribesini</a:t>
            </a:r>
            <a:r>
              <a:rPr lang="ru-RU" b="1" dirty="0"/>
              <a:t> </a:t>
            </a:r>
            <a:r>
              <a:rPr lang="ru-RU" b="1" dirty="0" err="1"/>
              <a:t>indiki</a:t>
            </a:r>
            <a:r>
              <a:rPr lang="ru-RU" b="1" dirty="0"/>
              <a:t> </a:t>
            </a:r>
            <a:r>
              <a:rPr lang="ru-RU" b="1" dirty="0" err="1"/>
              <a:t>nesle</a:t>
            </a:r>
            <a:r>
              <a:rPr lang="ru-RU" b="1" dirty="0"/>
              <a:t> </a:t>
            </a:r>
            <a:r>
              <a:rPr lang="ru-RU" b="1" dirty="0" err="1"/>
              <a:t>doly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kämil</a:t>
            </a:r>
            <a:r>
              <a:rPr lang="ru-RU" b="1" dirty="0"/>
              <a:t> </a:t>
            </a:r>
            <a:r>
              <a:rPr lang="ru-RU" b="1" dirty="0" err="1"/>
              <a:t>geçirmek</a:t>
            </a:r>
            <a:r>
              <a:rPr lang="ru-RU" b="1" dirty="0"/>
              <a:t>, </a:t>
            </a:r>
            <a:r>
              <a:rPr lang="ru-RU" b="1" dirty="0" err="1"/>
              <a:t>esasan</a:t>
            </a:r>
            <a:r>
              <a:rPr lang="ru-RU" b="1" dirty="0"/>
              <a:t>, </a:t>
            </a:r>
            <a:r>
              <a:rPr lang="ru-RU" b="1" dirty="0" err="1"/>
              <a:t>diliň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aşyrylýar</a:t>
            </a:r>
            <a:r>
              <a:rPr lang="ru-RU" b="1" dirty="0"/>
              <a:t>. </a:t>
            </a:r>
            <a:r>
              <a:rPr lang="ru-RU" b="1" dirty="0" err="1"/>
              <a:t>Haýwan</a:t>
            </a:r>
            <a:r>
              <a:rPr lang="ru-RU" b="1" dirty="0"/>
              <a:t>, </a:t>
            </a:r>
            <a:r>
              <a:rPr lang="ru-RU" b="1" dirty="0" err="1"/>
              <a:t>meselem</a:t>
            </a:r>
            <a:r>
              <a:rPr lang="ru-RU" b="1" dirty="0"/>
              <a:t>, </a:t>
            </a:r>
            <a:r>
              <a:rPr lang="ru-RU" b="1" dirty="0" err="1"/>
              <a:t>ýyrtyjy</a:t>
            </a:r>
            <a:r>
              <a:rPr lang="ru-RU" b="1" dirty="0"/>
              <a:t> </a:t>
            </a:r>
            <a:r>
              <a:rPr lang="ru-RU" b="1" dirty="0" err="1"/>
              <a:t>kitler</a:t>
            </a:r>
            <a:r>
              <a:rPr lang="ru-RU" b="1" dirty="0"/>
              <a:t>- </a:t>
            </a:r>
            <a:r>
              <a:rPr lang="ru-RU" b="1" dirty="0" err="1"/>
              <a:t>kasatlar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çagalaryna</a:t>
            </a:r>
            <a:r>
              <a:rPr lang="ru-RU" b="1" dirty="0"/>
              <a:t> </a:t>
            </a:r>
            <a:r>
              <a:rPr lang="ru-RU" b="1" dirty="0" err="1"/>
              <a:t>ýalpak</a:t>
            </a:r>
            <a:r>
              <a:rPr lang="ru-RU" b="1" dirty="0"/>
              <a:t> </a:t>
            </a:r>
            <a:r>
              <a:rPr lang="ru-RU" b="1" dirty="0" err="1"/>
              <a:t>ýerde</a:t>
            </a:r>
            <a:r>
              <a:rPr lang="ru-RU" b="1" dirty="0"/>
              <a:t> </a:t>
            </a:r>
            <a:r>
              <a:rPr lang="ru-RU" b="1" dirty="0" err="1"/>
              <a:t>deňiz</a:t>
            </a:r>
            <a:r>
              <a:rPr lang="ru-RU" b="1" dirty="0"/>
              <a:t> </a:t>
            </a:r>
            <a:r>
              <a:rPr lang="ru-RU" b="1" dirty="0" err="1"/>
              <a:t>ýolbarslaryny</a:t>
            </a:r>
            <a:r>
              <a:rPr lang="ru-RU" b="1" dirty="0"/>
              <a:t> </a:t>
            </a:r>
            <a:r>
              <a:rPr lang="ru-RU" b="1" dirty="0" err="1"/>
              <a:t>gyra</a:t>
            </a:r>
            <a:r>
              <a:rPr lang="ru-RU" b="1" dirty="0"/>
              <a:t> </a:t>
            </a:r>
            <a:r>
              <a:rPr lang="ru-RU" b="1" dirty="0" err="1"/>
              <a:t>itekläp</a:t>
            </a:r>
            <a:r>
              <a:rPr lang="ru-RU" b="1" dirty="0"/>
              <a:t> </a:t>
            </a:r>
            <a:r>
              <a:rPr lang="ru-RU" b="1" dirty="0" err="1"/>
              <a:t>awlamaklygy</a:t>
            </a:r>
            <a:r>
              <a:rPr lang="ru-RU" b="1" dirty="0"/>
              <a:t> </a:t>
            </a:r>
            <a:r>
              <a:rPr lang="ru-RU" b="1" dirty="0" err="1"/>
              <a:t>öwretseler-de</a:t>
            </a:r>
            <a:r>
              <a:rPr lang="ru-RU" b="1" dirty="0"/>
              <a:t>, </a:t>
            </a:r>
            <a:r>
              <a:rPr lang="ru-RU" b="1" dirty="0" err="1"/>
              <a:t>aýratyn</a:t>
            </a:r>
            <a:r>
              <a:rPr lang="ru-RU" b="1" dirty="0"/>
              <a:t> </a:t>
            </a:r>
            <a:r>
              <a:rPr lang="ru-RU" b="1" dirty="0" err="1"/>
              <a:t>jandaryň</a:t>
            </a:r>
            <a:r>
              <a:rPr lang="ru-RU" b="1" dirty="0"/>
              <a:t> </a:t>
            </a:r>
            <a:r>
              <a:rPr lang="ru-RU" b="1" dirty="0" err="1"/>
              <a:t>ýaşaýyş</a:t>
            </a:r>
            <a:r>
              <a:rPr lang="ru-RU" b="1" dirty="0"/>
              <a:t> </a:t>
            </a:r>
            <a:r>
              <a:rPr lang="ru-RU" b="1" dirty="0" err="1"/>
              <a:t>tejribesiniň</a:t>
            </a:r>
            <a:r>
              <a:rPr lang="ru-RU" b="1" dirty="0"/>
              <a:t> </a:t>
            </a:r>
            <a:r>
              <a:rPr lang="ru-RU" b="1" dirty="0" err="1"/>
              <a:t>agramly</a:t>
            </a:r>
            <a:r>
              <a:rPr lang="ru-RU" b="1" dirty="0"/>
              <a:t> </a:t>
            </a:r>
            <a:r>
              <a:rPr lang="ru-RU" b="1" dirty="0" err="1"/>
              <a:t>bölegi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ölümi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ýanynda</a:t>
            </a:r>
            <a:r>
              <a:rPr lang="ru-RU" b="1" dirty="0"/>
              <a:t> </a:t>
            </a:r>
            <a:r>
              <a:rPr lang="ru-RU" b="1" dirty="0" err="1"/>
              <a:t>gidýär</a:t>
            </a:r>
            <a:r>
              <a:rPr lang="ru-RU" b="1" dirty="0"/>
              <a:t>. </a:t>
            </a:r>
            <a:r>
              <a:rPr lang="ru-RU" b="1" dirty="0" err="1"/>
              <a:t>Aýratyn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toparyň</a:t>
            </a:r>
            <a:r>
              <a:rPr lang="ru-RU" b="1" dirty="0"/>
              <a:t>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tejribesini</a:t>
            </a:r>
            <a:r>
              <a:rPr lang="ru-RU" b="1" dirty="0"/>
              <a:t> </a:t>
            </a:r>
            <a:r>
              <a:rPr lang="ru-RU" b="1" dirty="0" err="1"/>
              <a:t>kem-kemden</a:t>
            </a:r>
            <a:r>
              <a:rPr lang="ru-RU" b="1" dirty="0"/>
              <a:t> </a:t>
            </a:r>
            <a:r>
              <a:rPr lang="ru-RU" b="1" dirty="0" err="1"/>
              <a:t>kämilleşdirilýän</a:t>
            </a:r>
            <a:r>
              <a:rPr lang="ru-RU" b="1" dirty="0"/>
              <a:t> </a:t>
            </a:r>
            <a:r>
              <a:rPr lang="ru-RU" b="1" dirty="0" err="1"/>
              <a:t>görnüşde</a:t>
            </a:r>
            <a:r>
              <a:rPr lang="ru-RU" b="1" dirty="0"/>
              <a:t> </a:t>
            </a:r>
            <a:r>
              <a:rPr lang="ru-RU" b="1" dirty="0" err="1"/>
              <a:t>gelejege</a:t>
            </a:r>
            <a:r>
              <a:rPr lang="ru-RU" b="1" dirty="0"/>
              <a:t> </a:t>
            </a:r>
            <a:r>
              <a:rPr lang="ru-RU" b="1" dirty="0" err="1"/>
              <a:t>dowamatlandyrmak</a:t>
            </a:r>
            <a:r>
              <a:rPr lang="ru-RU" b="1" dirty="0"/>
              <a:t> </a:t>
            </a:r>
            <a:r>
              <a:rPr lang="ru-RU" b="1" dirty="0" err="1"/>
              <a:t>dil</a:t>
            </a:r>
            <a:r>
              <a:rPr lang="ru-RU" b="1" dirty="0"/>
              <a:t>, </a:t>
            </a:r>
            <a:r>
              <a:rPr lang="ru-RU" b="1" dirty="0" err="1"/>
              <a:t>sözleýiş</a:t>
            </a:r>
            <a:r>
              <a:rPr lang="ru-RU" b="1" dirty="0"/>
              <a:t> </a:t>
            </a:r>
            <a:r>
              <a:rPr lang="ru-RU" b="1" dirty="0" err="1"/>
              <a:t>mynasybetli</a:t>
            </a:r>
            <a:r>
              <a:rPr lang="ru-RU" b="1" dirty="0"/>
              <a:t> </a:t>
            </a:r>
            <a:r>
              <a:rPr lang="ru-RU" b="1" dirty="0" err="1"/>
              <a:t>mümkin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/>
              <a:t> 	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umumy</a:t>
            </a:r>
            <a:r>
              <a:rPr lang="ru-RU" b="1" dirty="0"/>
              <a:t> </a:t>
            </a:r>
            <a:r>
              <a:rPr lang="ru-RU" b="1" dirty="0" err="1"/>
              <a:t>kesgitleme</a:t>
            </a:r>
            <a:r>
              <a:rPr lang="ru-RU" b="1" dirty="0"/>
              <a:t> </a:t>
            </a:r>
            <a:r>
              <a:rPr lang="ru-RU" b="1" dirty="0" err="1"/>
              <a:t>derejesinde</a:t>
            </a:r>
            <a:r>
              <a:rPr lang="ru-RU" b="1" dirty="0"/>
              <a:t> </a:t>
            </a:r>
            <a:r>
              <a:rPr lang="ru-RU" b="1" dirty="0" err="1"/>
              <a:t>dil</a:t>
            </a:r>
            <a:r>
              <a:rPr lang="ru-RU" b="1" dirty="0"/>
              <a:t> </a:t>
            </a:r>
            <a:r>
              <a:rPr lang="ru-RU" b="1" dirty="0" err="1"/>
              <a:t>söz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söz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däl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C00000"/>
                </a:solidFill>
              </a:rPr>
              <a:t>belgileriň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ulgamy</a:t>
            </a:r>
            <a:r>
              <a:rPr lang="ru-RU" b="1" dirty="0">
                <a:solidFill>
                  <a:srgbClr val="C00000"/>
                </a:solidFill>
              </a:rPr>
              <a:t>  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häsiýetlendirilýär</a:t>
            </a:r>
            <a:r>
              <a:rPr lang="ru-RU" b="1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233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5868"/>
            <a:ext cx="10515600" cy="5381096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Dil</a:t>
            </a:r>
            <a:r>
              <a:rPr lang="ru-RU" b="1" dirty="0"/>
              <a:t> </a:t>
            </a:r>
            <a:r>
              <a:rPr lang="ru-RU" b="1" dirty="0" err="1"/>
              <a:t>jemgyýetiň</a:t>
            </a:r>
            <a:r>
              <a:rPr lang="ru-RU" b="1" dirty="0"/>
              <a:t> </a:t>
            </a:r>
            <a:r>
              <a:rPr lang="ru-RU" b="1" dirty="0" err="1"/>
              <a:t>ruhy</a:t>
            </a:r>
            <a:r>
              <a:rPr lang="ru-RU" b="1" dirty="0"/>
              <a:t> </a:t>
            </a:r>
            <a:r>
              <a:rPr lang="ru-RU" b="1" dirty="0" err="1"/>
              <a:t>medeniýetiniň</a:t>
            </a:r>
            <a:r>
              <a:rPr lang="ru-RU" b="1" dirty="0"/>
              <a:t> </a:t>
            </a:r>
            <a:r>
              <a:rPr lang="ru-RU" b="1" dirty="0" err="1"/>
              <a:t>düzüjisi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gös-göni</a:t>
            </a:r>
            <a:r>
              <a:rPr lang="ru-RU" b="1" dirty="0"/>
              <a:t> </a:t>
            </a:r>
            <a:r>
              <a:rPr lang="ru-RU" b="1" dirty="0" err="1"/>
              <a:t>psihologiýanyň</a:t>
            </a:r>
            <a:r>
              <a:rPr lang="ru-RU" b="1" dirty="0"/>
              <a:t> </a:t>
            </a:r>
            <a:r>
              <a:rPr lang="ru-RU" b="1" dirty="0" err="1"/>
              <a:t>öwreniş</a:t>
            </a:r>
            <a:r>
              <a:rPr lang="ru-RU" b="1" dirty="0"/>
              <a:t> </a:t>
            </a:r>
            <a:r>
              <a:rPr lang="ru-RU" b="1" dirty="0" err="1"/>
              <a:t>predmeti</a:t>
            </a:r>
            <a:r>
              <a:rPr lang="ru-RU" b="1" dirty="0"/>
              <a:t> </a:t>
            </a:r>
            <a:r>
              <a:rPr lang="ru-RU" b="1" dirty="0" err="1"/>
              <a:t>däldir</a:t>
            </a:r>
            <a:r>
              <a:rPr lang="ru-RU" b="1" dirty="0"/>
              <a:t>. </a:t>
            </a:r>
            <a:r>
              <a:rPr lang="ru-RU" b="1" dirty="0" err="1"/>
              <a:t>Dil</a:t>
            </a:r>
            <a:r>
              <a:rPr lang="ru-RU" b="1" dirty="0"/>
              <a:t> </a:t>
            </a:r>
            <a:r>
              <a:rPr lang="ru-RU" b="1" dirty="0" err="1"/>
              <a:t>sözleri</a:t>
            </a:r>
            <a:r>
              <a:rPr lang="ru-RU" b="1" dirty="0"/>
              <a:t>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manylary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,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sözlemde</a:t>
            </a:r>
            <a:r>
              <a:rPr lang="ru-RU" b="1" dirty="0"/>
              <a:t> </a:t>
            </a:r>
            <a:r>
              <a:rPr lang="ru-RU" b="1" dirty="0" err="1"/>
              <a:t>hereketleniş</a:t>
            </a:r>
            <a:r>
              <a:rPr lang="ru-RU" b="1" dirty="0"/>
              <a:t> </a:t>
            </a:r>
            <a:r>
              <a:rPr lang="ru-RU" b="1" dirty="0" err="1"/>
              <a:t>kadalaryny-sintaksisi</a:t>
            </a:r>
            <a:r>
              <a:rPr lang="ru-RU" b="1" dirty="0"/>
              <a:t> </a:t>
            </a:r>
            <a:r>
              <a:rPr lang="ru-RU" b="1" dirty="0" err="1"/>
              <a:t>özünde</a:t>
            </a:r>
            <a:r>
              <a:rPr lang="ru-RU" b="1" dirty="0"/>
              <a:t> </a:t>
            </a:r>
            <a:r>
              <a:rPr lang="ru-RU" b="1" dirty="0" err="1"/>
              <a:t>jemleýär</a:t>
            </a:r>
            <a:r>
              <a:rPr lang="ru-RU" b="1" dirty="0"/>
              <a:t>.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döreden</a:t>
            </a:r>
            <a:r>
              <a:rPr lang="ru-RU" b="1" dirty="0"/>
              <a:t> </a:t>
            </a:r>
            <a:r>
              <a:rPr lang="ru-RU" b="1" dirty="0" err="1"/>
              <a:t>jemgyýetden</a:t>
            </a:r>
            <a:r>
              <a:rPr lang="ru-RU" b="1" dirty="0"/>
              <a:t> </a:t>
            </a:r>
            <a:r>
              <a:rPr lang="ru-RU" b="1" dirty="0" err="1"/>
              <a:t>soňa</a:t>
            </a:r>
            <a:r>
              <a:rPr lang="ru-RU" b="1" dirty="0"/>
              <a:t> </a:t>
            </a:r>
            <a:r>
              <a:rPr lang="ru-RU" b="1" dirty="0" err="1"/>
              <a:t>galyp</a:t>
            </a:r>
            <a:r>
              <a:rPr lang="ru-RU" b="1" dirty="0"/>
              <a:t>, </a:t>
            </a:r>
            <a:r>
              <a:rPr lang="ru-RU" b="1" dirty="0" err="1"/>
              <a:t>işjeň</a:t>
            </a:r>
            <a:r>
              <a:rPr lang="ru-RU" b="1" dirty="0"/>
              <a:t> </a:t>
            </a:r>
            <a:r>
              <a:rPr lang="ru-RU" b="1" dirty="0" err="1"/>
              <a:t>sözleýişde</a:t>
            </a:r>
            <a:r>
              <a:rPr lang="ru-RU" b="1" dirty="0"/>
              <a:t> </a:t>
            </a:r>
            <a:r>
              <a:rPr lang="ru-RU" b="1" dirty="0" err="1"/>
              <a:t>ulanylmaýan</a:t>
            </a:r>
            <a:r>
              <a:rPr lang="ru-RU" b="1" dirty="0"/>
              <a:t> </a:t>
            </a:r>
            <a:r>
              <a:rPr lang="ru-RU" b="1" dirty="0" err="1"/>
              <a:t>dillere</a:t>
            </a:r>
            <a:r>
              <a:rPr lang="ru-RU" b="1" dirty="0"/>
              <a:t> </a:t>
            </a:r>
            <a:r>
              <a:rPr lang="ru-RU" b="1" dirty="0" err="1"/>
              <a:t>öli</a:t>
            </a:r>
            <a:r>
              <a:rPr lang="ru-RU" b="1" dirty="0"/>
              <a:t> </a:t>
            </a:r>
            <a:r>
              <a:rPr lang="ru-RU" b="1" dirty="0" err="1"/>
              <a:t>diller</a:t>
            </a:r>
            <a:r>
              <a:rPr lang="ru-RU" b="1" dirty="0"/>
              <a:t> </a:t>
            </a:r>
            <a:r>
              <a:rPr lang="ru-RU" b="1" dirty="0" err="1" smtClean="0"/>
              <a:t>bolar</a:t>
            </a:r>
            <a:r>
              <a:rPr lang="tk-TM" b="1" dirty="0" smtClean="0"/>
              <a:t> </a:t>
            </a:r>
            <a:r>
              <a:rPr lang="ru-RU" b="1" dirty="0" err="1" smtClean="0"/>
              <a:t>diýilýär</a:t>
            </a:r>
            <a:r>
              <a:rPr lang="ru-RU" b="1" dirty="0"/>
              <a:t>. </a:t>
            </a:r>
            <a:r>
              <a:rPr lang="ru-RU" b="1" dirty="0" err="1"/>
              <a:t>Muňa</a:t>
            </a:r>
            <a:r>
              <a:rPr lang="ru-RU" b="1" dirty="0"/>
              <a:t> </a:t>
            </a:r>
            <a:r>
              <a:rPr lang="ru-RU" b="1" dirty="0" err="1"/>
              <a:t>latyn</a:t>
            </a:r>
            <a:r>
              <a:rPr lang="ru-RU" b="1" dirty="0"/>
              <a:t>, </a:t>
            </a:r>
            <a:r>
              <a:rPr lang="ru-RU" b="1" dirty="0" err="1"/>
              <a:t>sanskrit</a:t>
            </a:r>
            <a:r>
              <a:rPr lang="ru-RU" b="1" dirty="0"/>
              <a:t>, </a:t>
            </a:r>
            <a:r>
              <a:rPr lang="ru-RU" b="1" dirty="0" err="1"/>
              <a:t>gadymy</a:t>
            </a:r>
            <a:r>
              <a:rPr lang="ru-RU" b="1" dirty="0"/>
              <a:t> </a:t>
            </a:r>
            <a:r>
              <a:rPr lang="ru-RU" b="1" dirty="0" err="1"/>
              <a:t>Maýýa</a:t>
            </a:r>
            <a:r>
              <a:rPr lang="ru-RU" b="1" dirty="0"/>
              <a:t> </a:t>
            </a:r>
            <a:r>
              <a:rPr lang="ru-RU" b="1" dirty="0" err="1"/>
              <a:t>döwletiniň</a:t>
            </a:r>
            <a:r>
              <a:rPr lang="ru-RU" b="1" dirty="0"/>
              <a:t> </a:t>
            </a:r>
            <a:r>
              <a:rPr lang="ru-RU" b="1" dirty="0" err="1"/>
              <a:t>dilini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beýlekileri</a:t>
            </a:r>
            <a:r>
              <a:rPr lang="ru-RU" b="1" dirty="0"/>
              <a:t> </a:t>
            </a:r>
            <a:r>
              <a:rPr lang="ru-RU" b="1" dirty="0" err="1"/>
              <a:t>görkezmek</a:t>
            </a:r>
            <a:r>
              <a:rPr lang="ru-RU" b="1" dirty="0"/>
              <a:t> </a:t>
            </a:r>
            <a:r>
              <a:rPr lang="tk-TM" b="1" dirty="0" smtClean="0"/>
              <a:t>bolar.</a:t>
            </a:r>
            <a:endParaRPr lang="ru-RU" b="1" dirty="0"/>
          </a:p>
          <a:p>
            <a:pPr marL="0" indent="0">
              <a:buNone/>
            </a:pPr>
            <a:r>
              <a:rPr lang="ru-RU" b="1" dirty="0" err="1"/>
              <a:t>Sözleýiş</a:t>
            </a:r>
            <a:r>
              <a:rPr lang="ru-RU" b="1" dirty="0"/>
              <a:t> </a:t>
            </a:r>
            <a:r>
              <a:rPr lang="ru-RU" b="1" dirty="0" err="1"/>
              <a:t>psihologiýanyň</a:t>
            </a:r>
            <a:r>
              <a:rPr lang="ru-RU" b="1" dirty="0"/>
              <a:t> </a:t>
            </a:r>
            <a:r>
              <a:rPr lang="ru-RU" b="1" dirty="0" err="1"/>
              <a:t>öwrenýän</a:t>
            </a:r>
            <a:r>
              <a:rPr lang="ru-RU" b="1" dirty="0"/>
              <a:t> </a:t>
            </a:r>
            <a:r>
              <a:rPr lang="ru-RU" b="1" dirty="0" err="1"/>
              <a:t>predmeti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gezeginde</a:t>
            </a:r>
            <a:r>
              <a:rPr lang="ru-RU" b="1" dirty="0"/>
              <a:t> </a:t>
            </a:r>
            <a:r>
              <a:rPr lang="ru-RU" b="1" dirty="0" err="1"/>
              <a:t>diliň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kesgitlenýänligi</a:t>
            </a:r>
            <a:r>
              <a:rPr lang="ru-RU" b="1" dirty="0"/>
              <a:t> </a:t>
            </a:r>
            <a:r>
              <a:rPr lang="ru-RU" b="1" dirty="0" err="1"/>
              <a:t>sebäpli</a:t>
            </a:r>
            <a:r>
              <a:rPr lang="ru-RU" b="1" dirty="0"/>
              <a:t>, </a:t>
            </a:r>
            <a:r>
              <a:rPr lang="ru-RU" b="1" dirty="0" err="1"/>
              <a:t>dil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ylym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gyzyklanma</a:t>
            </a:r>
            <a:r>
              <a:rPr lang="ru-RU" b="1" dirty="0"/>
              <a:t> </a:t>
            </a:r>
            <a:r>
              <a:rPr lang="ru-RU" b="1" dirty="0" err="1"/>
              <a:t>döredýär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704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8800"/>
            <a:ext cx="10515600" cy="56181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Sözleýşiň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görnüşleri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we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hyzmatlary</a:t>
            </a:r>
            <a:r>
              <a:rPr lang="ru-RU" b="1" dirty="0" smtClean="0">
                <a:solidFill>
                  <a:srgbClr val="008080"/>
                </a:solidFill>
              </a:rPr>
              <a:t>.</a:t>
            </a:r>
            <a:endParaRPr lang="tk-TM" b="1" dirty="0">
              <a:solidFill>
                <a:srgbClr val="008080"/>
              </a:solidFill>
            </a:endParaRP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Sözleýşiň</a:t>
            </a:r>
            <a:r>
              <a:rPr lang="ru-RU" b="1" dirty="0" smtClean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CC00CC"/>
                </a:solidFill>
              </a:rPr>
              <a:t>dialog</a:t>
            </a:r>
            <a:r>
              <a:rPr lang="ru-RU" b="1" i="1" dirty="0">
                <a:solidFill>
                  <a:srgbClr val="CC00CC"/>
                </a:solidFill>
              </a:rPr>
              <a:t>, </a:t>
            </a:r>
            <a:r>
              <a:rPr lang="ru-RU" b="1" i="1" dirty="0" err="1">
                <a:solidFill>
                  <a:srgbClr val="CC00CC"/>
                </a:solidFill>
              </a:rPr>
              <a:t>monolog</a:t>
            </a:r>
            <a:r>
              <a:rPr lang="ru-RU" b="1" i="1" dirty="0">
                <a:solidFill>
                  <a:srgbClr val="CC00CC"/>
                </a:solidFill>
              </a:rPr>
              <a:t>, </a:t>
            </a:r>
            <a:r>
              <a:rPr lang="ru-RU" b="1" i="1" dirty="0" err="1">
                <a:solidFill>
                  <a:srgbClr val="CC00CC"/>
                </a:solidFill>
              </a:rPr>
              <a:t>we</a:t>
            </a:r>
            <a:r>
              <a:rPr lang="ru-RU" b="1" i="1" dirty="0">
                <a:solidFill>
                  <a:srgbClr val="CC00CC"/>
                </a:solidFill>
              </a:rPr>
              <a:t> </a:t>
            </a:r>
            <a:r>
              <a:rPr lang="ru-RU" b="1" i="1" dirty="0" err="1">
                <a:solidFill>
                  <a:srgbClr val="CC00CC"/>
                </a:solidFill>
              </a:rPr>
              <a:t>ýazuwüsti</a:t>
            </a:r>
            <a:r>
              <a:rPr lang="ru-RU" b="1" i="1" dirty="0">
                <a:solidFill>
                  <a:srgbClr val="CC00CC"/>
                </a:solidFill>
              </a:rPr>
              <a:t> </a:t>
            </a:r>
            <a:r>
              <a:rPr lang="ru-RU" b="1" dirty="0" err="1" smtClean="0"/>
              <a:t>sözleýişdir</a:t>
            </a:r>
            <a:r>
              <a:rPr lang="ru-RU" b="1" dirty="0" smtClean="0"/>
              <a:t>.</a:t>
            </a:r>
            <a:r>
              <a:rPr lang="tk-TM" b="1" dirty="0" smtClean="0"/>
              <a:t> </a:t>
            </a:r>
            <a:r>
              <a:rPr lang="ru-RU" b="1" dirty="0" err="1" smtClean="0"/>
              <a:t>Injildäki</a:t>
            </a:r>
            <a:r>
              <a:rPr lang="ru-RU" b="1" dirty="0" smtClean="0"/>
              <a:t> </a:t>
            </a:r>
            <a:r>
              <a:rPr lang="ru-RU" b="1" dirty="0"/>
              <a:t>“</a:t>
            </a:r>
            <a:r>
              <a:rPr lang="ru-RU" b="1" dirty="0" err="1"/>
              <a:t>ilki</a:t>
            </a:r>
            <a:r>
              <a:rPr lang="ru-RU" b="1" dirty="0"/>
              <a:t> </a:t>
            </a:r>
            <a:r>
              <a:rPr lang="ru-RU" b="1" dirty="0" err="1"/>
              <a:t>söz</a:t>
            </a:r>
            <a:r>
              <a:rPr lang="ru-RU" b="1" dirty="0"/>
              <a:t> </a:t>
            </a:r>
            <a:r>
              <a:rPr lang="ru-RU" b="1" dirty="0" err="1"/>
              <a:t>bolupdyr</a:t>
            </a:r>
            <a:r>
              <a:rPr lang="ru-RU" b="1" dirty="0"/>
              <a:t>” </a:t>
            </a:r>
            <a:r>
              <a:rPr lang="ru-RU" b="1" dirty="0" err="1"/>
              <a:t>aýdylmasyny</a:t>
            </a:r>
            <a:r>
              <a:rPr lang="ru-RU" b="1" dirty="0"/>
              <a:t> </a:t>
            </a:r>
            <a:r>
              <a:rPr lang="ru-RU" b="1" dirty="0" err="1"/>
              <a:t>Gýotäniň</a:t>
            </a:r>
            <a:r>
              <a:rPr lang="ru-RU" b="1" dirty="0"/>
              <a:t> </a:t>
            </a:r>
            <a:r>
              <a:rPr lang="ru-RU" b="1" dirty="0" err="1"/>
              <a:t>Fausty</a:t>
            </a:r>
            <a:r>
              <a:rPr lang="ru-RU" b="1" dirty="0"/>
              <a:t> “</a:t>
            </a:r>
            <a:r>
              <a:rPr lang="ru-RU" b="1" dirty="0" err="1"/>
              <a:t>ilki</a:t>
            </a:r>
            <a:r>
              <a:rPr lang="ru-RU" b="1" dirty="0"/>
              <a:t> </a:t>
            </a:r>
            <a:r>
              <a:rPr lang="ru-RU" b="1" dirty="0" err="1"/>
              <a:t>iş</a:t>
            </a:r>
            <a:r>
              <a:rPr lang="ru-RU" b="1" dirty="0"/>
              <a:t> </a:t>
            </a:r>
            <a:r>
              <a:rPr lang="ru-RU" b="1" dirty="0" err="1"/>
              <a:t>bolupdyr</a:t>
            </a:r>
            <a:r>
              <a:rPr lang="ru-RU" b="1" dirty="0"/>
              <a:t>”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düzedýär</a:t>
            </a:r>
            <a:r>
              <a:rPr lang="ru-RU" b="1" dirty="0"/>
              <a:t>. </a:t>
            </a:r>
            <a:r>
              <a:rPr lang="ru-RU" b="1" dirty="0" err="1"/>
              <a:t>Hakykatda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ilki</a:t>
            </a:r>
            <a:r>
              <a:rPr lang="ru-RU" b="1" dirty="0"/>
              <a:t>, </a:t>
            </a:r>
            <a:r>
              <a:rPr lang="ru-RU" b="1" dirty="0" err="1"/>
              <a:t>gadymy</a:t>
            </a:r>
            <a:r>
              <a:rPr lang="ru-RU" b="1" dirty="0"/>
              <a:t> </a:t>
            </a:r>
            <a:r>
              <a:rPr lang="ru-RU" b="1" dirty="0" err="1"/>
              <a:t>adamlarda</a:t>
            </a:r>
            <a:r>
              <a:rPr lang="ru-RU" b="1" dirty="0"/>
              <a:t> </a:t>
            </a:r>
            <a:r>
              <a:rPr lang="ru-RU" b="1" dirty="0" err="1"/>
              <a:t>bilelikdäki</a:t>
            </a:r>
            <a:r>
              <a:rPr lang="ru-RU" b="1" dirty="0"/>
              <a:t> </a:t>
            </a:r>
            <a:r>
              <a:rPr lang="ru-RU" b="1" dirty="0" err="1"/>
              <a:t>iş</a:t>
            </a:r>
            <a:r>
              <a:rPr lang="ru-RU" b="1" dirty="0"/>
              <a:t> </a:t>
            </a:r>
            <a:r>
              <a:rPr lang="ru-RU" b="1" dirty="0" err="1"/>
              <a:t>wagtynda</a:t>
            </a:r>
            <a:r>
              <a:rPr lang="ru-RU" b="1" dirty="0"/>
              <a:t> </a:t>
            </a:r>
            <a:r>
              <a:rPr lang="ru-RU" b="1" dirty="0" err="1"/>
              <a:t>özara</a:t>
            </a:r>
            <a:r>
              <a:rPr lang="ru-RU" b="1" dirty="0"/>
              <a:t> </a:t>
            </a:r>
            <a:r>
              <a:rPr lang="ru-RU" b="1" dirty="0" err="1"/>
              <a:t>yşarat</a:t>
            </a:r>
            <a:r>
              <a:rPr lang="ru-RU" b="1" dirty="0"/>
              <a:t> </a:t>
            </a:r>
            <a:r>
              <a:rPr lang="ru-RU" b="1" dirty="0" err="1"/>
              <a:t>hereketleri</a:t>
            </a:r>
            <a:r>
              <a:rPr lang="ru-RU" b="1" dirty="0"/>
              <a:t> 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utgaşdyrylýan</a:t>
            </a:r>
            <a:r>
              <a:rPr lang="ru-RU" b="1" dirty="0"/>
              <a:t> </a:t>
            </a:r>
            <a:r>
              <a:rPr lang="ru-RU" b="1" dirty="0" err="1"/>
              <a:t>özara</a:t>
            </a:r>
            <a:r>
              <a:rPr lang="ru-RU" b="1" dirty="0"/>
              <a:t> </a:t>
            </a:r>
            <a:r>
              <a:rPr lang="ru-RU" b="1" dirty="0" err="1"/>
              <a:t>seslenmeler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birek-birege</a:t>
            </a:r>
            <a:r>
              <a:rPr lang="ru-RU" b="1" dirty="0"/>
              <a:t> </a:t>
            </a:r>
            <a:r>
              <a:rPr lang="ru-RU" b="1" dirty="0" err="1"/>
              <a:t>düşüniliş</a:t>
            </a:r>
            <a:r>
              <a:rPr lang="ru-RU" b="1" dirty="0"/>
              <a:t> </a:t>
            </a:r>
            <a:r>
              <a:rPr lang="ru-RU" b="1" dirty="0" err="1"/>
              <a:t>bolupdyr</a:t>
            </a:r>
            <a:r>
              <a:rPr lang="ru-RU" b="1" dirty="0"/>
              <a:t>.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dialog</a:t>
            </a:r>
            <a:r>
              <a:rPr lang="ru-RU" b="1" dirty="0"/>
              <a:t> </a:t>
            </a:r>
            <a:r>
              <a:rPr lang="ru-RU" b="1" dirty="0" err="1"/>
              <a:t>sözleýşiň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gadymy</a:t>
            </a:r>
            <a:r>
              <a:rPr lang="ru-RU" b="1" dirty="0"/>
              <a:t> </a:t>
            </a:r>
            <a:r>
              <a:rPr lang="ru-RU" b="1" dirty="0" err="1"/>
              <a:t>görnüşidir</a:t>
            </a:r>
            <a:r>
              <a:rPr lang="ru-RU" b="1" dirty="0"/>
              <a:t>. </a:t>
            </a:r>
            <a:r>
              <a:rPr lang="ru-RU" b="1" dirty="0" err="1"/>
              <a:t>Iş</a:t>
            </a:r>
            <a:r>
              <a:rPr lang="ru-RU" b="1" dirty="0"/>
              <a:t>- </a:t>
            </a:r>
            <a:r>
              <a:rPr lang="ru-RU" b="1" dirty="0" err="1"/>
              <a:t>durmuşyň</a:t>
            </a:r>
            <a:r>
              <a:rPr lang="ru-RU" b="1" dirty="0"/>
              <a:t> </a:t>
            </a:r>
            <a:r>
              <a:rPr lang="ru-RU" b="1" dirty="0" err="1"/>
              <a:t>çylşyrymlaşmagy</a:t>
            </a:r>
            <a:r>
              <a:rPr lang="ru-RU" b="1" dirty="0"/>
              <a:t>,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pähimlilik</a:t>
            </a:r>
            <a:r>
              <a:rPr lang="ru-RU" b="1" dirty="0"/>
              <a:t> </a:t>
            </a:r>
            <a:r>
              <a:rPr lang="ru-RU" b="1" dirty="0" err="1"/>
              <a:t>derejesinde</a:t>
            </a:r>
            <a:r>
              <a:rPr lang="ru-RU" b="1" dirty="0"/>
              <a:t> </a:t>
            </a:r>
            <a:r>
              <a:rPr lang="ru-RU" b="1" dirty="0" err="1"/>
              <a:t>tapawutlylyk</a:t>
            </a:r>
            <a:r>
              <a:rPr lang="ru-RU" b="1" dirty="0"/>
              <a:t> </a:t>
            </a:r>
            <a:r>
              <a:rPr lang="ru-RU" b="1" dirty="0" err="1"/>
              <a:t>döräp</a:t>
            </a:r>
            <a:r>
              <a:rPr lang="ru-RU" b="1" dirty="0"/>
              <a:t> </a:t>
            </a:r>
            <a:r>
              <a:rPr lang="ru-RU" b="1" dirty="0" err="1"/>
              <a:t>ugransoň</a:t>
            </a:r>
            <a:r>
              <a:rPr lang="ru-RU" b="1" dirty="0"/>
              <a:t>,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sözleýşine</a:t>
            </a:r>
            <a:r>
              <a:rPr lang="ru-RU" b="1" dirty="0"/>
              <a:t> </a:t>
            </a:r>
            <a:r>
              <a:rPr lang="ru-RU" b="1" dirty="0" err="1"/>
              <a:t>gulak</a:t>
            </a:r>
            <a:r>
              <a:rPr lang="ru-RU" b="1" dirty="0"/>
              <a:t> </a:t>
            </a:r>
            <a:r>
              <a:rPr lang="ru-RU" b="1" dirty="0" err="1"/>
              <a:t>asmaklyk</a:t>
            </a:r>
            <a:r>
              <a:rPr lang="ru-RU" b="1" dirty="0"/>
              <a:t>, </a:t>
            </a:r>
            <a:r>
              <a:rPr lang="ru-RU" b="1" dirty="0" err="1"/>
              <a:t>ýagny</a:t>
            </a:r>
            <a:r>
              <a:rPr lang="ru-RU" b="1" dirty="0"/>
              <a:t> </a:t>
            </a:r>
            <a:r>
              <a:rPr lang="ru-RU" b="1" dirty="0" err="1"/>
              <a:t>monolog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çykypdyr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4065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1334</Words>
  <Application>Microsoft Office PowerPoint</Application>
  <PresentationFormat>Широкоэкранный</PresentationFormat>
  <Paragraphs>45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15</cp:revision>
  <dcterms:created xsi:type="dcterms:W3CDTF">2020-09-15T08:45:06Z</dcterms:created>
  <dcterms:modified xsi:type="dcterms:W3CDTF">2020-12-05T08:40:28Z</dcterms:modified>
</cp:coreProperties>
</file>