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notesMasterIdLst>
    <p:notesMasterId r:id="rId14"/>
  </p:notesMasterIdLst>
  <p:sldIdLst>
    <p:sldId id="256" r:id="rId3"/>
    <p:sldId id="263" r:id="rId4"/>
    <p:sldId id="257" r:id="rId5"/>
    <p:sldId id="262" r:id="rId6"/>
    <p:sldId id="258" r:id="rId7"/>
    <p:sldId id="268" r:id="rId8"/>
    <p:sldId id="271" r:id="rId9"/>
    <p:sldId id="267" r:id="rId10"/>
    <p:sldId id="266" r:id="rId11"/>
    <p:sldId id="270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143C3-B160-4F44-B72B-DF8ADD448F9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A27F5-0089-4778-9A4E-13DF778DA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8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A27F5-0089-4778-9A4E-13DF778DA99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6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we haryt önümçiligi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önümçilik.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Haryt önümçiligi.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Ýönekeý we ösen haryt önümçiligi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9588" y="153909"/>
            <a:ext cx="11977735" cy="6572816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Biz ỳokarda harydyň iki häsiỳetiniň bardygyny belläp geçdik. Harydyň bu iki häsiỳeti, ony döredỳän zähmetiň ikiỳanlylygy bilen şertlendirilỳär. Haryt öndürjiniň zähmeti şol bir wagtyň özünde hem </a:t>
            </a: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anyk, hem abstrakt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zähmetdir.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Belli bir peỳdaly görnüşde sarp edilen zähmete </a:t>
            </a: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anyk zähmet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diỳilỳär. Başgaça aỳdylanda, bu dürli kärli işgärleriň, ỳagny ekerançynyň, agaç ussasynyň, </a:t>
            </a:r>
            <a:r>
              <a:rPr lang="cs-CZ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çopa</a:t>
            </a:r>
            <a:r>
              <a:rPr lang="ru-RU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ny</a:t>
            </a:r>
            <a:r>
              <a:rPr lang="tk-TM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ň we ş.m. zähmetidir. </a:t>
            </a:r>
            <a:r>
              <a:rPr lang="tk-TM" sz="32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Abstrakt zähmet –</a:t>
            </a:r>
            <a:r>
              <a:rPr lang="tk-TM" sz="32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munuň özi umuman zähmetdir, özüniň anyk görnüşine garaşsyzlykda işçi güýjüniň sarp edilmesidir.Abstrakt zähmet harydyň gymmatyny döredýär we ýeke-täk çeşmesidir.</a:t>
            </a:r>
            <a:endParaRPr lang="ru-RU" sz="3200" b="1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6507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8000" y="1720840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26749"/>
            <a:ext cx="10818891" cy="655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7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497" y="162963"/>
            <a:ext cx="11778557" cy="6695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düşünmeli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ýapyklyk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baglanyşyksyzlyk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ilkidurmuş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obşina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aragatnaşykda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bolandygy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bökdäpdir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galypdyr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strike="sngStrik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9366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görkezişi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bellidir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birinjisi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ilkidurmuş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obşina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dargap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mahalyndan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günlere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öwrülipdir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75" y="126749"/>
            <a:ext cx="11733291" cy="66180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çuňlaşmagy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ýuwaş-ýuwaşdan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tygşytlanmagyna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hereketlendiriji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139" y="172016"/>
            <a:ext cx="11203228" cy="66859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dargap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ýaýbaňlanypdyr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çykmagy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döredipdir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alyş-çalşygy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has-da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00538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öndürmeklige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pagta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üçünjisi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pagtany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süýüm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dokamak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egin-eşik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kanagatlandyrylmagy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biLevel thresh="50000"/>
          </a:blip>
          <a:srcRect l="10697" t="24594" b="17083"/>
          <a:stretch/>
        </p:blipFill>
        <p:spPr>
          <a:xfrm>
            <a:off x="0" y="825500"/>
            <a:ext cx="12272763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37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123" y="144855"/>
            <a:ext cx="11823826" cy="66361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aýrybaşgalaşmagydyr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birinjisi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wekilleri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daýhanlar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senetçilerdir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dalanýan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barha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226" y="430823"/>
            <a:ext cx="10585939" cy="589963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3.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umumylyklary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erkindirler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edýär.Haryt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zämmetiň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aýdylýar.Her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bardyr.Onuň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kanagatlandyryp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ukybyna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görnüşidir.Gymmat-haryda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siňdirilen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mynasybetinde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edilendigini,olaryň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bardygyny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298</TotalTime>
  <Words>915</Words>
  <Application>Microsoft Office PowerPoint</Application>
  <PresentationFormat>Широкоэкранный</PresentationFormat>
  <Paragraphs>34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37</cp:revision>
  <dcterms:created xsi:type="dcterms:W3CDTF">2020-01-23T08:14:17Z</dcterms:created>
  <dcterms:modified xsi:type="dcterms:W3CDTF">2021-03-10T03:58:46Z</dcterms:modified>
</cp:coreProperties>
</file>