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 autoAdjust="0"/>
    <p:restoredTop sz="94620" autoAdjust="0"/>
  </p:normalViewPr>
  <p:slideViewPr>
    <p:cSldViewPr>
      <p:cViewPr varScale="1">
        <p:scale>
          <a:sx n="75" d="100"/>
          <a:sy n="75" d="100"/>
        </p:scale>
        <p:origin x="-157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17.09.2020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424936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449495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568952" cy="67413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45990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8856984" cy="6624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5384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0"/>
            <a:ext cx="8708776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9078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8"/>
            <a:ext cx="8424936" cy="6192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855270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640960" cy="6408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2935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8496944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31556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2656"/>
            <a:ext cx="8784976" cy="6264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80980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8568952" cy="63367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93040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16632"/>
            <a:ext cx="8712968" cy="6552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527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0</Words>
  <Application>Microsoft Office PowerPoint</Application>
  <PresentationFormat>Экран (4:3)</PresentationFormat>
  <Paragraphs>0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2020-09-03T06:03:35Z</dcterms:created>
  <dcterms:modified xsi:type="dcterms:W3CDTF">2020-09-17T05:51:38Z</dcterms:modified>
</cp:coreProperties>
</file>