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6" r:id="rId4"/>
    <p:sldId id="258" r:id="rId5"/>
    <p:sldId id="259" r:id="rId6"/>
    <p:sldId id="260" r:id="rId7"/>
    <p:sldId id="261" r:id="rId8"/>
    <p:sldId id="262" r:id="rId9"/>
    <p:sldId id="263"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0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12.10.2021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12.10.2021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12.10.2021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12.10.2021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12.10.2021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12.10.2021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12.10.2021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12.10.2021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12.10.2021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12.10.2021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12.10.2021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12.10.2021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467544" y="332656"/>
            <a:ext cx="8280920" cy="6048672"/>
          </a:xfrm>
        </p:spPr>
        <p:txBody>
          <a:bodyPr/>
          <a:lstStyle/>
          <a:p>
            <a:pPr>
              <a:spcAft>
                <a:spcPts val="0"/>
              </a:spcAft>
            </a:pPr>
            <a:r>
              <a:rPr lang="ru-RU" sz="4400" b="1" u="sng" dirty="0">
                <a:solidFill>
                  <a:schemeClr val="tx1"/>
                </a:solidFill>
                <a:latin typeface="Times New Roman"/>
                <a:ea typeface="Times New Roman"/>
              </a:rPr>
              <a:t>2-nji </a:t>
            </a:r>
            <a:r>
              <a:rPr lang="ru-RU" sz="4400" b="1" u="sng" dirty="0" err="1">
                <a:solidFill>
                  <a:schemeClr val="tx1"/>
                </a:solidFill>
                <a:latin typeface="Times New Roman"/>
                <a:ea typeface="Times New Roman"/>
              </a:rPr>
              <a:t>tema</a:t>
            </a:r>
            <a:r>
              <a:rPr lang="ru-RU" sz="4400" b="1" u="sng" dirty="0">
                <a:solidFill>
                  <a:schemeClr val="tx1"/>
                </a:solidFill>
                <a:latin typeface="Times New Roman"/>
                <a:ea typeface="Times New Roman"/>
              </a:rPr>
              <a:t>. </a:t>
            </a:r>
            <a:r>
              <a:rPr lang="ru-RU" sz="4400" b="1" dirty="0" err="1">
                <a:solidFill>
                  <a:schemeClr val="tx1"/>
                </a:solidFill>
                <a:latin typeface="Times New Roman"/>
                <a:ea typeface="Times New Roman"/>
              </a:rPr>
              <a:t>Wagon</a:t>
            </a:r>
            <a:r>
              <a:rPr lang="ru-RU" sz="4400" b="1" dirty="0">
                <a:solidFill>
                  <a:schemeClr val="tx1"/>
                </a:solidFill>
                <a:latin typeface="Times New Roman"/>
                <a:ea typeface="Times New Roman"/>
              </a:rPr>
              <a:t> </a:t>
            </a:r>
            <a:r>
              <a:rPr lang="ru-RU" sz="4400" b="1" dirty="0" err="1">
                <a:solidFill>
                  <a:schemeClr val="tx1"/>
                </a:solidFill>
                <a:latin typeface="Times New Roman"/>
                <a:ea typeface="Times New Roman"/>
              </a:rPr>
              <a:t>akymyny</a:t>
            </a:r>
            <a:r>
              <a:rPr lang="ru-RU" sz="4400" b="1" dirty="0">
                <a:solidFill>
                  <a:schemeClr val="tx1"/>
                </a:solidFill>
                <a:latin typeface="Times New Roman"/>
                <a:ea typeface="Times New Roman"/>
              </a:rPr>
              <a:t> </a:t>
            </a:r>
            <a:r>
              <a:rPr lang="ru-RU" sz="4400" b="1" dirty="0" err="1">
                <a:solidFill>
                  <a:schemeClr val="tx1"/>
                </a:solidFill>
                <a:latin typeface="Times New Roman"/>
                <a:ea typeface="Times New Roman"/>
              </a:rPr>
              <a:t>guramak</a:t>
            </a:r>
            <a:endParaRPr lang="ru-RU" sz="4000" dirty="0">
              <a:solidFill>
                <a:schemeClr val="tx1"/>
              </a:solidFill>
              <a:latin typeface="Times New Roman"/>
              <a:ea typeface="Times New Roman"/>
            </a:endParaRPr>
          </a:p>
          <a:p>
            <a:r>
              <a:rPr lang="tk-TM" sz="4400" b="1" dirty="0" smtClean="0">
                <a:solidFill>
                  <a:schemeClr val="tx1"/>
                </a:solidFill>
                <a:latin typeface="Times New Roman" pitchFamily="18" charset="0"/>
                <a:cs typeface="Times New Roman" pitchFamily="18" charset="0"/>
              </a:rPr>
              <a:t>Meýilnama:</a:t>
            </a:r>
          </a:p>
          <a:p>
            <a:pPr algn="l">
              <a:spcAft>
                <a:spcPts val="0"/>
              </a:spcAft>
            </a:pPr>
            <a:r>
              <a:rPr lang="ru-RU" sz="4000" dirty="0">
                <a:solidFill>
                  <a:schemeClr val="tx1"/>
                </a:solidFill>
                <a:latin typeface="Times New Roman"/>
                <a:ea typeface="Times New Roman"/>
              </a:rPr>
              <a:t>1.Wagon </a:t>
            </a:r>
            <a:r>
              <a:rPr lang="ru-RU" sz="4000" dirty="0" err="1">
                <a:solidFill>
                  <a:schemeClr val="tx1"/>
                </a:solidFill>
                <a:latin typeface="Times New Roman"/>
                <a:ea typeface="Times New Roman"/>
              </a:rPr>
              <a:t>akymlarynyň</a:t>
            </a:r>
            <a:r>
              <a:rPr lang="ru-RU" sz="4000" dirty="0">
                <a:solidFill>
                  <a:schemeClr val="tx1"/>
                </a:solidFill>
                <a:latin typeface="Times New Roman"/>
                <a:ea typeface="Times New Roman"/>
              </a:rPr>
              <a:t> </a:t>
            </a:r>
            <a:r>
              <a:rPr lang="ru-RU" sz="4000" dirty="0" err="1">
                <a:solidFill>
                  <a:schemeClr val="tx1"/>
                </a:solidFill>
                <a:latin typeface="Times New Roman"/>
                <a:ea typeface="Times New Roman"/>
              </a:rPr>
              <a:t>meýilnamasy</a:t>
            </a:r>
            <a:r>
              <a:rPr lang="ru-RU" sz="4000" dirty="0">
                <a:solidFill>
                  <a:schemeClr val="tx1"/>
                </a:solidFill>
                <a:latin typeface="Times New Roman"/>
                <a:ea typeface="Times New Roman"/>
              </a:rPr>
              <a:t>.</a:t>
            </a:r>
            <a:endParaRPr lang="ru-RU" sz="4000" dirty="0">
              <a:solidFill>
                <a:schemeClr val="tx1"/>
              </a:solidFill>
            </a:endParaRPr>
          </a:p>
          <a:p>
            <a:pPr algn="l">
              <a:spcAft>
                <a:spcPts val="0"/>
              </a:spcAft>
            </a:pPr>
            <a:r>
              <a:rPr lang="ru-RU" sz="4000" dirty="0">
                <a:solidFill>
                  <a:schemeClr val="tx1"/>
                </a:solidFill>
                <a:latin typeface="Times New Roman"/>
                <a:ea typeface="Times New Roman"/>
              </a:rPr>
              <a:t> 2.Wagonlary </a:t>
            </a:r>
            <a:r>
              <a:rPr lang="ru-RU" sz="4000" dirty="0" err="1">
                <a:solidFill>
                  <a:schemeClr val="tx1"/>
                </a:solidFill>
                <a:latin typeface="Times New Roman"/>
                <a:ea typeface="Times New Roman"/>
              </a:rPr>
              <a:t>toplamak</a:t>
            </a:r>
            <a:r>
              <a:rPr lang="ru-RU" sz="4000" dirty="0">
                <a:solidFill>
                  <a:schemeClr val="tx1"/>
                </a:solidFill>
                <a:latin typeface="Times New Roman"/>
                <a:ea typeface="Times New Roman"/>
              </a:rPr>
              <a:t> </a:t>
            </a:r>
            <a:r>
              <a:rPr lang="ru-RU" sz="4000" dirty="0" err="1">
                <a:solidFill>
                  <a:schemeClr val="tx1"/>
                </a:solidFill>
                <a:latin typeface="Times New Roman"/>
                <a:ea typeface="Times New Roman"/>
              </a:rPr>
              <a:t>yzygiderligi</a:t>
            </a:r>
            <a:r>
              <a:rPr lang="ru-RU" sz="4000" dirty="0">
                <a:solidFill>
                  <a:schemeClr val="tx1"/>
                </a:solidFill>
                <a:latin typeface="Times New Roman"/>
                <a:ea typeface="Times New Roman"/>
              </a:rPr>
              <a:t>.</a:t>
            </a:r>
            <a:endParaRPr lang="ru-RU" sz="4000" dirty="0">
              <a:solidFill>
                <a:schemeClr val="tx1"/>
              </a:solidFill>
            </a:endParaRPr>
          </a:p>
          <a:p>
            <a:pPr algn="l">
              <a:spcAft>
                <a:spcPts val="0"/>
              </a:spcAft>
            </a:pPr>
            <a:r>
              <a:rPr lang="ru-RU" sz="4000" dirty="0">
                <a:solidFill>
                  <a:schemeClr val="tx1"/>
                </a:solidFill>
                <a:latin typeface="Times New Roman"/>
                <a:ea typeface="Times New Roman"/>
              </a:rPr>
              <a:t> 3.Wagon </a:t>
            </a:r>
            <a:r>
              <a:rPr lang="ru-RU" sz="4000" dirty="0" err="1">
                <a:solidFill>
                  <a:schemeClr val="tx1"/>
                </a:solidFill>
                <a:latin typeface="Times New Roman"/>
                <a:ea typeface="Times New Roman"/>
              </a:rPr>
              <a:t>aýlanyşygyny</a:t>
            </a:r>
            <a:r>
              <a:rPr lang="ru-RU" sz="4000" dirty="0">
                <a:solidFill>
                  <a:schemeClr val="tx1"/>
                </a:solidFill>
                <a:latin typeface="Times New Roman"/>
                <a:ea typeface="Times New Roman"/>
              </a:rPr>
              <a:t> </a:t>
            </a:r>
            <a:r>
              <a:rPr lang="ru-RU" sz="4000" dirty="0" err="1">
                <a:solidFill>
                  <a:schemeClr val="tx1"/>
                </a:solidFill>
                <a:latin typeface="Times New Roman"/>
                <a:ea typeface="Times New Roman"/>
              </a:rPr>
              <a:t>guramak</a:t>
            </a:r>
            <a:r>
              <a:rPr lang="ru-RU" sz="4000" dirty="0">
                <a:solidFill>
                  <a:schemeClr val="tx1"/>
                </a:solidFill>
                <a:latin typeface="Times New Roman"/>
                <a:ea typeface="Times New Roman"/>
              </a:rPr>
              <a:t>.</a:t>
            </a:r>
            <a:endParaRPr lang="ru-RU" sz="4000" dirty="0">
              <a:solidFill>
                <a:schemeClr val="tx1"/>
              </a:solidFill>
            </a:endParaRPr>
          </a:p>
          <a:p>
            <a:endParaRPr lang="ru-RU"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7380299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188640"/>
            <a:ext cx="8640960" cy="6264696"/>
          </a:xfrm>
        </p:spPr>
        <p:txBody>
          <a:bodyPr>
            <a:normAutofit fontScale="85000" lnSpcReduction="10000"/>
          </a:bodyPr>
          <a:lstStyle/>
          <a:p>
            <a:pPr algn="just">
              <a:spcAft>
                <a:spcPts val="0"/>
              </a:spcAft>
            </a:pPr>
            <a:r>
              <a:rPr lang="ru-RU" b="1" dirty="0">
                <a:latin typeface="Times New Roman" pitchFamily="18" charset="0"/>
                <a:ea typeface="Times New Roman"/>
                <a:cs typeface="Times New Roman" pitchFamily="18" charset="0"/>
              </a:rPr>
              <a:t>1.</a:t>
            </a:r>
            <a:r>
              <a:rPr lang="ru-RU" dirty="0">
                <a:latin typeface="Times New Roman" pitchFamily="18" charset="0"/>
                <a:ea typeface="Times New Roman"/>
                <a:cs typeface="Times New Roman" pitchFamily="18" charset="0"/>
              </a:rPr>
              <a:t> </a:t>
            </a:r>
            <a:r>
              <a:rPr lang="ru-RU" b="1" dirty="0" err="1">
                <a:latin typeface="Times New Roman" pitchFamily="18" charset="0"/>
                <a:ea typeface="Times New Roman"/>
                <a:cs typeface="Times New Roman" pitchFamily="18" charset="0"/>
              </a:rPr>
              <a:t>Wagon</a:t>
            </a:r>
            <a:r>
              <a:rPr lang="ru-RU" b="1" dirty="0">
                <a:latin typeface="Times New Roman" pitchFamily="18" charset="0"/>
                <a:ea typeface="Times New Roman"/>
                <a:cs typeface="Times New Roman" pitchFamily="18" charset="0"/>
              </a:rPr>
              <a:t> </a:t>
            </a:r>
            <a:r>
              <a:rPr lang="ru-RU" b="1" dirty="0" err="1">
                <a:latin typeface="Times New Roman" pitchFamily="18" charset="0"/>
                <a:ea typeface="Times New Roman"/>
                <a:cs typeface="Times New Roman" pitchFamily="18" charset="0"/>
              </a:rPr>
              <a:t>akymlarynyň</a:t>
            </a:r>
            <a:r>
              <a:rPr lang="ru-RU" b="1" dirty="0">
                <a:latin typeface="Times New Roman" pitchFamily="18" charset="0"/>
                <a:ea typeface="Times New Roman"/>
                <a:cs typeface="Times New Roman" pitchFamily="18" charset="0"/>
              </a:rPr>
              <a:t> </a:t>
            </a:r>
            <a:r>
              <a:rPr lang="ru-RU" b="1" dirty="0" err="1">
                <a:latin typeface="Times New Roman" pitchFamily="18" charset="0"/>
                <a:ea typeface="Times New Roman"/>
                <a:cs typeface="Times New Roman" pitchFamily="18" charset="0"/>
              </a:rPr>
              <a:t>meýilnamasy</a:t>
            </a:r>
            <a:r>
              <a:rPr lang="ru-RU" b="1" dirty="0">
                <a:latin typeface="Times New Roman" pitchFamily="18" charset="0"/>
                <a:ea typeface="Times New Roman"/>
                <a:cs typeface="Times New Roman" pitchFamily="18" charset="0"/>
              </a:rPr>
              <a:t>.</a:t>
            </a:r>
            <a:endParaRPr lang="ru-RU" sz="2800" dirty="0">
              <a:latin typeface="Times New Roman" pitchFamily="18" charset="0"/>
              <a:ea typeface="Times New Roman"/>
              <a:cs typeface="Times New Roman" pitchFamily="18" charset="0"/>
            </a:endParaRPr>
          </a:p>
          <a:p>
            <a:pPr marL="0" indent="0">
              <a:buNone/>
            </a:pPr>
            <a:r>
              <a:rPr lang="ru-RU" dirty="0" err="1">
                <a:latin typeface="Times New Roman" pitchFamily="18" charset="0"/>
                <a:ea typeface="Calibri"/>
                <a:cs typeface="Times New Roman" pitchFamily="18" charset="0"/>
              </a:rPr>
              <a:t>Wagon</a:t>
            </a:r>
            <a:r>
              <a:rPr lang="hr-HR" dirty="0">
                <a:latin typeface="Times New Roman" pitchFamily="18" charset="0"/>
                <a:ea typeface="Calibri"/>
                <a:cs typeface="Times New Roman" pitchFamily="18" charset="0"/>
              </a:rPr>
              <a:t>  </a:t>
            </a:r>
            <a:r>
              <a:rPr lang="ru-RU" dirty="0" err="1">
                <a:latin typeface="Times New Roman" pitchFamily="18" charset="0"/>
                <a:ea typeface="Calibri"/>
                <a:cs typeface="Times New Roman" pitchFamily="18" charset="0"/>
              </a:rPr>
              <a:t>akymlaryny</a:t>
            </a:r>
            <a:r>
              <a:rPr lang="hr-HR" dirty="0">
                <a:latin typeface="Times New Roman" pitchFamily="18" charset="0"/>
                <a:ea typeface="Calibri"/>
                <a:cs typeface="Times New Roman" pitchFamily="18" charset="0"/>
              </a:rPr>
              <a:t>ň </a:t>
            </a:r>
            <a:r>
              <a:rPr lang="ru-RU" dirty="0" err="1">
                <a:latin typeface="Times New Roman" pitchFamily="18" charset="0"/>
                <a:ea typeface="Calibri"/>
                <a:cs typeface="Times New Roman" pitchFamily="18" charset="0"/>
              </a:rPr>
              <a:t>gije</a:t>
            </a:r>
            <a:r>
              <a:rPr lang="hr-HR" dirty="0">
                <a:latin typeface="Times New Roman" pitchFamily="18" charset="0"/>
                <a:ea typeface="Calibri"/>
                <a:cs typeface="Times New Roman" pitchFamily="18" charset="0"/>
              </a:rPr>
              <a:t>- </a:t>
            </a:r>
            <a:r>
              <a:rPr lang="ru-RU" dirty="0">
                <a:latin typeface="Times New Roman" pitchFamily="18" charset="0"/>
                <a:ea typeface="Calibri"/>
                <a:cs typeface="Times New Roman" pitchFamily="18" charset="0"/>
              </a:rPr>
              <a:t>g</a:t>
            </a:r>
            <a:r>
              <a:rPr lang="hr-HR" dirty="0">
                <a:latin typeface="Times New Roman" pitchFamily="18" charset="0"/>
                <a:ea typeface="Calibri"/>
                <a:cs typeface="Times New Roman" pitchFamily="18" charset="0"/>
              </a:rPr>
              <a:t>ü</a:t>
            </a:r>
            <a:r>
              <a:rPr lang="ru-RU" dirty="0" err="1">
                <a:latin typeface="Times New Roman" pitchFamily="18" charset="0"/>
                <a:ea typeface="Calibri"/>
                <a:cs typeface="Times New Roman" pitchFamily="18" charset="0"/>
              </a:rPr>
              <a:t>ndizi</a:t>
            </a:r>
            <a:r>
              <a:rPr lang="hr-HR" dirty="0">
                <a:latin typeface="Times New Roman" pitchFamily="18" charset="0"/>
                <a:ea typeface="Calibri"/>
                <a:cs typeface="Times New Roman" pitchFamily="18" charset="0"/>
              </a:rPr>
              <a:t>ň ý</a:t>
            </a:r>
            <a:r>
              <a:rPr lang="ru-RU" dirty="0" err="1">
                <a:latin typeface="Times New Roman" pitchFamily="18" charset="0"/>
                <a:ea typeface="Calibri"/>
                <a:cs typeface="Times New Roman" pitchFamily="18" charset="0"/>
              </a:rPr>
              <a:t>arty</a:t>
            </a:r>
            <a:r>
              <a:rPr lang="ru-RU" dirty="0">
                <a:latin typeface="Times New Roman" pitchFamily="18" charset="0"/>
                <a:ea typeface="Calibri"/>
                <a:cs typeface="Times New Roman" pitchFamily="18" charset="0"/>
              </a:rPr>
              <a:t> </a:t>
            </a:r>
            <a:r>
              <a:rPr lang="ru-RU" dirty="0" err="1">
                <a:latin typeface="Times New Roman" pitchFamily="18" charset="0"/>
                <a:ea typeface="Calibri"/>
                <a:cs typeface="Times New Roman" pitchFamily="18" charset="0"/>
              </a:rPr>
              <a:t>bahasyny</a:t>
            </a:r>
            <a:r>
              <a:rPr lang="ru-RU" dirty="0">
                <a:latin typeface="Times New Roman" pitchFamily="18" charset="0"/>
                <a:ea typeface="Calibri"/>
                <a:cs typeface="Times New Roman" pitchFamily="18" charset="0"/>
              </a:rPr>
              <a:t> </a:t>
            </a:r>
            <a:r>
              <a:rPr lang="ru-RU" dirty="0" err="1">
                <a:latin typeface="Times New Roman" pitchFamily="18" charset="0"/>
                <a:ea typeface="Calibri"/>
                <a:cs typeface="Times New Roman" pitchFamily="18" charset="0"/>
              </a:rPr>
              <a:t>tablisada</a:t>
            </a:r>
            <a:r>
              <a:rPr lang="hr-HR" dirty="0">
                <a:latin typeface="Times New Roman" pitchFamily="18" charset="0"/>
                <a:ea typeface="Calibri"/>
                <a:cs typeface="Times New Roman" pitchFamily="18" charset="0"/>
              </a:rPr>
              <a:t> ý</a:t>
            </a:r>
            <a:r>
              <a:rPr lang="ru-RU" dirty="0" err="1">
                <a:latin typeface="Times New Roman" pitchFamily="18" charset="0"/>
                <a:ea typeface="Calibri"/>
                <a:cs typeface="Times New Roman" pitchFamily="18" charset="0"/>
              </a:rPr>
              <a:t>erle</a:t>
            </a:r>
            <a:r>
              <a:rPr lang="hr-HR" dirty="0">
                <a:latin typeface="Times New Roman" pitchFamily="18" charset="0"/>
                <a:ea typeface="Calibri"/>
                <a:cs typeface="Times New Roman" pitchFamily="18" charset="0"/>
              </a:rPr>
              <a:t>ş</a:t>
            </a:r>
            <a:r>
              <a:rPr lang="ru-RU" dirty="0" err="1">
                <a:latin typeface="Times New Roman" pitchFamily="18" charset="0"/>
                <a:ea typeface="Calibri"/>
                <a:cs typeface="Times New Roman" pitchFamily="18" charset="0"/>
              </a:rPr>
              <a:t>dir</a:t>
            </a:r>
            <a:r>
              <a:rPr lang="hr-HR" dirty="0">
                <a:latin typeface="Times New Roman" pitchFamily="18" charset="0"/>
                <a:ea typeface="Calibri"/>
                <a:cs typeface="Times New Roman" pitchFamily="18" charset="0"/>
              </a:rPr>
              <a:t>ýä</a:t>
            </a:r>
            <a:r>
              <a:rPr lang="ru-RU" dirty="0">
                <a:latin typeface="Times New Roman" pitchFamily="18" charset="0"/>
                <a:ea typeface="Calibri"/>
                <a:cs typeface="Times New Roman" pitchFamily="18" charset="0"/>
              </a:rPr>
              <a:t>s</a:t>
            </a:r>
            <a:r>
              <a:rPr lang="hr-HR" dirty="0">
                <a:latin typeface="Times New Roman" pitchFamily="18" charset="0"/>
                <a:ea typeface="Calibri"/>
                <a:cs typeface="Times New Roman" pitchFamily="18" charset="0"/>
              </a:rPr>
              <a:t>. Wagon akymlary ýygnamak meýilnama 1-2 gün üçin EHM  hasaplanýar, dine kwartal üçin däl, eýsem 1-aý üçin wagonlaryn ýygnamak planyny düzse bolýar. Korpesiondesiýa tablisasynda wagon akymlary görkezilýär, agram düşýän ýerden marşrutlar 1 gruppaly otlyny ýygnamak üçin wajyp ýygnaýyş çatrymly stansiýadyr. Sortlaýjy stansiyalaryň arasynda ýük we bölüm stansiýalarynda hem-de ýolagçylaryň gapdalyndaky aralyk stansiýalaryň iberilýän meýilnama marşrut arasyndaky stansiýa agramy we düşurülişi. Wagonakymyny şeýle işleýar her dürli ýuki gatnatmak meýilnamasyny boýunça görnüşli aýratyn swodnoý plany düzülýär. Wagonakymlarynyň ýerine ýetirilişi boýunça bellenilen wagta hasaplamak sortlaýjy we çatryk stansiýa bagly bolýar. </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14878761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39552" y="620688"/>
            <a:ext cx="7992888" cy="4752528"/>
          </a:xfrm>
          <a:prstGeom prst="rect">
            <a:avLst/>
          </a:prstGeom>
          <a:noFill/>
          <a:ln>
            <a:noFill/>
          </a:ln>
        </p:spPr>
      </p:pic>
    </p:spTree>
    <p:extLst>
      <p:ext uri="{BB962C8B-B14F-4D97-AF65-F5344CB8AC3E}">
        <p14:creationId xmlns:p14="http://schemas.microsoft.com/office/powerpoint/2010/main" val="12114628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260648"/>
            <a:ext cx="8640960" cy="6264696"/>
          </a:xfrm>
        </p:spPr>
        <p:txBody>
          <a:bodyPr/>
          <a:lstStyle/>
          <a:p>
            <a:pPr marL="0" indent="0">
              <a:buNone/>
            </a:pPr>
            <a:r>
              <a:rPr lang="en-US" dirty="0">
                <a:latin typeface="Times New Roman"/>
                <a:ea typeface="Times New Roman"/>
              </a:rPr>
              <a:t> </a:t>
            </a:r>
            <a:r>
              <a:rPr lang="en-US" dirty="0" err="1">
                <a:latin typeface="Times New Roman"/>
                <a:ea typeface="Times New Roman"/>
              </a:rPr>
              <a:t>Otlylary</a:t>
            </a:r>
            <a:r>
              <a:rPr lang="en-US" dirty="0">
                <a:latin typeface="Times New Roman"/>
                <a:ea typeface="Times New Roman"/>
              </a:rPr>
              <a:t> </a:t>
            </a:r>
            <a:r>
              <a:rPr lang="en-US" dirty="0" err="1">
                <a:latin typeface="Times New Roman"/>
                <a:ea typeface="Times New Roman"/>
              </a:rPr>
              <a:t>ýygnamak</a:t>
            </a:r>
            <a:r>
              <a:rPr lang="en-US" dirty="0">
                <a:latin typeface="Times New Roman"/>
                <a:ea typeface="Times New Roman"/>
              </a:rPr>
              <a:t> </a:t>
            </a:r>
            <a:r>
              <a:rPr lang="en-US" dirty="0" err="1">
                <a:latin typeface="Times New Roman"/>
                <a:ea typeface="Times New Roman"/>
              </a:rPr>
              <a:t>ücin</a:t>
            </a:r>
            <a:r>
              <a:rPr lang="en-US" dirty="0">
                <a:latin typeface="Times New Roman"/>
                <a:ea typeface="Times New Roman"/>
              </a:rPr>
              <a:t> </a:t>
            </a:r>
            <a:r>
              <a:rPr lang="en-US" dirty="0" err="1">
                <a:latin typeface="Times New Roman"/>
                <a:ea typeface="Times New Roman"/>
              </a:rPr>
              <a:t>bize</a:t>
            </a:r>
            <a:r>
              <a:rPr lang="en-US" dirty="0">
                <a:latin typeface="Times New Roman"/>
                <a:ea typeface="Times New Roman"/>
              </a:rPr>
              <a:t> wagon </a:t>
            </a:r>
            <a:r>
              <a:rPr lang="en-US" dirty="0" err="1">
                <a:latin typeface="Times New Roman"/>
                <a:ea typeface="Times New Roman"/>
              </a:rPr>
              <a:t>akymnyň</a:t>
            </a:r>
            <a:r>
              <a:rPr lang="en-US" dirty="0">
                <a:latin typeface="Times New Roman"/>
                <a:ea typeface="Times New Roman"/>
              </a:rPr>
              <a:t> </a:t>
            </a:r>
            <a:r>
              <a:rPr lang="en-US" dirty="0" err="1">
                <a:latin typeface="Times New Roman"/>
                <a:ea typeface="Times New Roman"/>
              </a:rPr>
              <a:t>basgançak</a:t>
            </a:r>
            <a:r>
              <a:rPr lang="en-US" dirty="0">
                <a:latin typeface="Times New Roman"/>
                <a:ea typeface="Times New Roman"/>
              </a:rPr>
              <a:t> </a:t>
            </a:r>
            <a:r>
              <a:rPr lang="en-US" dirty="0" err="1">
                <a:latin typeface="Times New Roman"/>
                <a:ea typeface="Times New Roman"/>
              </a:rPr>
              <a:t>formaly</a:t>
            </a:r>
            <a:r>
              <a:rPr lang="en-US" dirty="0">
                <a:latin typeface="Times New Roman"/>
                <a:ea typeface="Times New Roman"/>
              </a:rPr>
              <a:t> </a:t>
            </a:r>
            <a:r>
              <a:rPr lang="en-US" dirty="0" err="1">
                <a:latin typeface="Times New Roman"/>
                <a:ea typeface="Times New Roman"/>
              </a:rPr>
              <a:t>jübüt</a:t>
            </a:r>
            <a:r>
              <a:rPr lang="en-US" dirty="0">
                <a:latin typeface="Times New Roman"/>
                <a:ea typeface="Times New Roman"/>
              </a:rPr>
              <a:t> we </a:t>
            </a:r>
            <a:r>
              <a:rPr lang="en-US" dirty="0" err="1">
                <a:latin typeface="Times New Roman"/>
                <a:ea typeface="Times New Roman"/>
              </a:rPr>
              <a:t>täk</a:t>
            </a:r>
            <a:r>
              <a:rPr lang="en-US" dirty="0">
                <a:latin typeface="Times New Roman"/>
                <a:ea typeface="Times New Roman"/>
              </a:rPr>
              <a:t> </a:t>
            </a:r>
            <a:r>
              <a:rPr lang="en-US" dirty="0" err="1">
                <a:latin typeface="Times New Roman"/>
                <a:ea typeface="Times New Roman"/>
              </a:rPr>
              <a:t>ugurlar</a:t>
            </a:r>
            <a:r>
              <a:rPr lang="en-US" dirty="0">
                <a:latin typeface="Times New Roman"/>
                <a:ea typeface="Times New Roman"/>
              </a:rPr>
              <a:t> </a:t>
            </a:r>
            <a:r>
              <a:rPr lang="en-US" dirty="0" err="1">
                <a:latin typeface="Times New Roman"/>
                <a:ea typeface="Times New Roman"/>
              </a:rPr>
              <a:t>üçin</a:t>
            </a:r>
            <a:r>
              <a:rPr lang="en-US" dirty="0">
                <a:latin typeface="Times New Roman"/>
                <a:ea typeface="Times New Roman"/>
              </a:rPr>
              <a:t> </a:t>
            </a:r>
            <a:r>
              <a:rPr lang="en-US" dirty="0" err="1">
                <a:latin typeface="Times New Roman"/>
                <a:ea typeface="Times New Roman"/>
              </a:rPr>
              <a:t>aýratyn</a:t>
            </a:r>
            <a:r>
              <a:rPr lang="en-US" dirty="0">
                <a:latin typeface="Times New Roman"/>
                <a:ea typeface="Times New Roman"/>
              </a:rPr>
              <a:t> </a:t>
            </a:r>
            <a:r>
              <a:rPr lang="en-US" dirty="0" err="1">
                <a:latin typeface="Times New Roman"/>
                <a:ea typeface="Times New Roman"/>
              </a:rPr>
              <a:t>berilýär</a:t>
            </a:r>
            <a:r>
              <a:rPr lang="en-US" dirty="0">
                <a:latin typeface="Times New Roman"/>
                <a:ea typeface="Times New Roman"/>
              </a:rPr>
              <a:t>. </a:t>
            </a:r>
            <a:r>
              <a:rPr lang="en-US" dirty="0" err="1">
                <a:latin typeface="Times New Roman"/>
                <a:ea typeface="Times New Roman"/>
              </a:rPr>
              <a:t>Goý</a:t>
            </a:r>
            <a:r>
              <a:rPr lang="en-US" dirty="0">
                <a:latin typeface="Times New Roman"/>
                <a:ea typeface="Times New Roman"/>
              </a:rPr>
              <a:t> A-D </a:t>
            </a:r>
            <a:r>
              <a:rPr lang="en-US" dirty="0" err="1">
                <a:latin typeface="Times New Roman"/>
                <a:ea typeface="Times New Roman"/>
              </a:rPr>
              <a:t>aralyk</a:t>
            </a:r>
            <a:r>
              <a:rPr lang="en-US" dirty="0">
                <a:latin typeface="Times New Roman"/>
                <a:ea typeface="Times New Roman"/>
              </a:rPr>
              <a:t> </a:t>
            </a:r>
            <a:r>
              <a:rPr lang="en-US" dirty="0" err="1">
                <a:latin typeface="Times New Roman"/>
                <a:ea typeface="Times New Roman"/>
              </a:rPr>
              <a:t>üçin</a:t>
            </a:r>
            <a:r>
              <a:rPr lang="en-US" dirty="0">
                <a:latin typeface="Times New Roman"/>
                <a:ea typeface="Times New Roman"/>
              </a:rPr>
              <a:t> </a:t>
            </a:r>
            <a:r>
              <a:rPr lang="en-US" dirty="0" err="1">
                <a:latin typeface="Times New Roman"/>
                <a:ea typeface="Times New Roman"/>
              </a:rPr>
              <a:t>gapdala</a:t>
            </a:r>
            <a:r>
              <a:rPr lang="en-US" dirty="0">
                <a:latin typeface="Times New Roman"/>
                <a:ea typeface="Times New Roman"/>
              </a:rPr>
              <a:t> </a:t>
            </a:r>
            <a:r>
              <a:rPr lang="en-US" dirty="0" err="1">
                <a:latin typeface="Times New Roman"/>
                <a:ea typeface="Times New Roman"/>
              </a:rPr>
              <a:t>düşýän</a:t>
            </a:r>
            <a:r>
              <a:rPr lang="en-US" dirty="0">
                <a:latin typeface="Times New Roman"/>
                <a:ea typeface="Times New Roman"/>
              </a:rPr>
              <a:t> E </a:t>
            </a:r>
            <a:r>
              <a:rPr lang="en-US" dirty="0" err="1">
                <a:latin typeface="Times New Roman"/>
                <a:ea typeface="Times New Roman"/>
              </a:rPr>
              <a:t>stansiýa.Ýerleşýän</a:t>
            </a:r>
            <a:r>
              <a:rPr lang="en-US" dirty="0">
                <a:latin typeface="Times New Roman"/>
                <a:ea typeface="Times New Roman"/>
              </a:rPr>
              <a:t> </a:t>
            </a:r>
            <a:r>
              <a:rPr lang="en-US" dirty="0" err="1">
                <a:latin typeface="Times New Roman"/>
                <a:ea typeface="Times New Roman"/>
              </a:rPr>
              <a:t>sanlar</a:t>
            </a:r>
            <a:r>
              <a:rPr lang="en-US" dirty="0">
                <a:latin typeface="Times New Roman"/>
                <a:ea typeface="Times New Roman"/>
              </a:rPr>
              <a:t> </a:t>
            </a:r>
            <a:r>
              <a:rPr lang="en-US" dirty="0" err="1">
                <a:latin typeface="Times New Roman"/>
                <a:ea typeface="Times New Roman"/>
              </a:rPr>
              <a:t>otlularyň</a:t>
            </a:r>
            <a:r>
              <a:rPr lang="en-US" dirty="0">
                <a:latin typeface="Times New Roman"/>
                <a:ea typeface="Times New Roman"/>
              </a:rPr>
              <a:t> A-D </a:t>
            </a:r>
            <a:r>
              <a:rPr lang="en-US" dirty="0" err="1">
                <a:latin typeface="Times New Roman"/>
                <a:ea typeface="Times New Roman"/>
              </a:rPr>
              <a:t>aralyga</a:t>
            </a:r>
            <a:r>
              <a:rPr lang="en-US" dirty="0">
                <a:latin typeface="Times New Roman"/>
                <a:ea typeface="Times New Roman"/>
              </a:rPr>
              <a:t> </a:t>
            </a:r>
            <a:r>
              <a:rPr lang="en-US" dirty="0" err="1">
                <a:latin typeface="Times New Roman"/>
                <a:ea typeface="Times New Roman"/>
              </a:rPr>
              <a:t>gidýän</a:t>
            </a:r>
            <a:r>
              <a:rPr lang="en-US" dirty="0">
                <a:latin typeface="Times New Roman"/>
                <a:ea typeface="Times New Roman"/>
              </a:rPr>
              <a:t> </a:t>
            </a:r>
            <a:r>
              <a:rPr lang="en-US" dirty="0" err="1">
                <a:latin typeface="Times New Roman"/>
                <a:ea typeface="Times New Roman"/>
              </a:rPr>
              <a:t>otlylary</a:t>
            </a:r>
            <a:r>
              <a:rPr lang="en-US" dirty="0">
                <a:latin typeface="Times New Roman"/>
                <a:ea typeface="Times New Roman"/>
              </a:rPr>
              <a:t> </a:t>
            </a:r>
            <a:r>
              <a:rPr lang="en-US" dirty="0" err="1">
                <a:latin typeface="Times New Roman"/>
                <a:ea typeface="Times New Roman"/>
              </a:rPr>
              <a:t>görkezýär</a:t>
            </a:r>
            <a:r>
              <a:rPr lang="en-US" dirty="0">
                <a:latin typeface="Times New Roman"/>
                <a:ea typeface="Times New Roman"/>
              </a:rPr>
              <a:t>,  </a:t>
            </a:r>
            <a:r>
              <a:rPr lang="en-US" dirty="0" err="1">
                <a:latin typeface="Times New Roman"/>
                <a:ea typeface="Times New Roman"/>
              </a:rPr>
              <a:t>kod</a:t>
            </a:r>
            <a:r>
              <a:rPr lang="en-US" dirty="0">
                <a:latin typeface="Times New Roman"/>
                <a:ea typeface="Times New Roman"/>
              </a:rPr>
              <a:t> </a:t>
            </a:r>
            <a:r>
              <a:rPr lang="en-US" dirty="0" err="1">
                <a:latin typeface="Times New Roman"/>
                <a:ea typeface="Times New Roman"/>
              </a:rPr>
              <a:t>diognal</a:t>
            </a:r>
            <a:r>
              <a:rPr lang="en-US" dirty="0">
                <a:latin typeface="Times New Roman"/>
                <a:ea typeface="Times New Roman"/>
              </a:rPr>
              <a:t> </a:t>
            </a:r>
            <a:r>
              <a:rPr lang="en-US" dirty="0" err="1">
                <a:latin typeface="Times New Roman"/>
                <a:ea typeface="Times New Roman"/>
              </a:rPr>
              <a:t>görnüşinde</a:t>
            </a:r>
            <a:r>
              <a:rPr lang="en-US" dirty="0">
                <a:latin typeface="Times New Roman"/>
                <a:ea typeface="Times New Roman"/>
              </a:rPr>
              <a:t> A-D-</a:t>
            </a:r>
            <a:r>
              <a:rPr lang="en-US" dirty="0" err="1">
                <a:latin typeface="Times New Roman"/>
                <a:ea typeface="Times New Roman"/>
              </a:rPr>
              <a:t>dan</a:t>
            </a:r>
            <a:r>
              <a:rPr lang="en-US" dirty="0">
                <a:latin typeface="Times New Roman"/>
                <a:ea typeface="Times New Roman"/>
              </a:rPr>
              <a:t> </a:t>
            </a:r>
            <a:r>
              <a:rPr lang="en-US" dirty="0" err="1">
                <a:latin typeface="Times New Roman"/>
                <a:ea typeface="Times New Roman"/>
              </a:rPr>
              <a:t>gaýdýan</a:t>
            </a:r>
            <a:r>
              <a:rPr lang="en-US" dirty="0">
                <a:latin typeface="Times New Roman"/>
                <a:ea typeface="Times New Roman"/>
              </a:rPr>
              <a:t> </a:t>
            </a:r>
            <a:r>
              <a:rPr lang="en-US" dirty="0" err="1">
                <a:latin typeface="Times New Roman"/>
                <a:ea typeface="Times New Roman"/>
              </a:rPr>
              <a:t>otlular</a:t>
            </a:r>
            <a:r>
              <a:rPr lang="en-US" dirty="0">
                <a:latin typeface="Times New Roman"/>
                <a:ea typeface="Times New Roman"/>
              </a:rPr>
              <a:t>. </a:t>
            </a:r>
            <a:r>
              <a:rPr lang="en-US" dirty="0" err="1">
                <a:latin typeface="Times New Roman"/>
                <a:ea typeface="Times New Roman"/>
              </a:rPr>
              <a:t>Basgançakly</a:t>
            </a:r>
            <a:r>
              <a:rPr lang="en-US" dirty="0">
                <a:latin typeface="Times New Roman"/>
                <a:ea typeface="Times New Roman"/>
              </a:rPr>
              <a:t> </a:t>
            </a:r>
            <a:r>
              <a:rPr lang="en-US" dirty="0" err="1">
                <a:latin typeface="Times New Roman"/>
                <a:ea typeface="Times New Roman"/>
              </a:rPr>
              <a:t>grafikda</a:t>
            </a:r>
            <a:r>
              <a:rPr lang="en-US" dirty="0">
                <a:latin typeface="Times New Roman"/>
                <a:ea typeface="Times New Roman"/>
              </a:rPr>
              <a:t> her </a:t>
            </a:r>
            <a:r>
              <a:rPr lang="en-US" dirty="0" err="1">
                <a:latin typeface="Times New Roman"/>
                <a:ea typeface="Times New Roman"/>
              </a:rPr>
              <a:t>bir</a:t>
            </a:r>
            <a:r>
              <a:rPr lang="en-US" dirty="0">
                <a:latin typeface="Times New Roman"/>
                <a:ea typeface="Times New Roman"/>
              </a:rPr>
              <a:t> </a:t>
            </a:r>
            <a:r>
              <a:rPr lang="en-US" dirty="0" err="1">
                <a:latin typeface="Times New Roman"/>
                <a:ea typeface="Times New Roman"/>
              </a:rPr>
              <a:t>çyzyk</a:t>
            </a:r>
            <a:r>
              <a:rPr lang="en-US" dirty="0">
                <a:latin typeface="Times New Roman"/>
                <a:ea typeface="Times New Roman"/>
              </a:rPr>
              <a:t> wagon </a:t>
            </a:r>
            <a:r>
              <a:rPr lang="en-US" dirty="0" err="1">
                <a:latin typeface="Times New Roman"/>
                <a:ea typeface="Times New Roman"/>
              </a:rPr>
              <a:t>akymlarynyň</a:t>
            </a:r>
            <a:r>
              <a:rPr lang="en-US" dirty="0">
                <a:latin typeface="Times New Roman"/>
                <a:ea typeface="Times New Roman"/>
              </a:rPr>
              <a:t> </a:t>
            </a:r>
            <a:r>
              <a:rPr lang="en-US" dirty="0" err="1">
                <a:latin typeface="Times New Roman"/>
                <a:ea typeface="Times New Roman"/>
              </a:rPr>
              <a:t>ugur</a:t>
            </a:r>
            <a:r>
              <a:rPr lang="en-US" dirty="0">
                <a:latin typeface="Times New Roman"/>
                <a:ea typeface="Times New Roman"/>
              </a:rPr>
              <a:t> </a:t>
            </a:r>
            <a:r>
              <a:rPr lang="en-US" dirty="0" err="1">
                <a:latin typeface="Times New Roman"/>
                <a:ea typeface="Times New Roman"/>
              </a:rPr>
              <a:t>üçin</a:t>
            </a:r>
            <a:r>
              <a:rPr lang="en-US" dirty="0">
                <a:latin typeface="Times New Roman"/>
                <a:ea typeface="Times New Roman"/>
              </a:rPr>
              <a:t> </a:t>
            </a:r>
            <a:r>
              <a:rPr lang="en-US" dirty="0" err="1">
                <a:latin typeface="Times New Roman"/>
                <a:ea typeface="Times New Roman"/>
              </a:rPr>
              <a:t>deň</a:t>
            </a:r>
            <a:r>
              <a:rPr lang="en-US" dirty="0">
                <a:latin typeface="Times New Roman"/>
                <a:ea typeface="Times New Roman"/>
              </a:rPr>
              <a:t> </a:t>
            </a:r>
            <a:r>
              <a:rPr lang="en-US" dirty="0" err="1">
                <a:latin typeface="Times New Roman"/>
                <a:ea typeface="Times New Roman"/>
              </a:rPr>
              <a:t>bolup</a:t>
            </a:r>
            <a:r>
              <a:rPr lang="en-US" dirty="0">
                <a:latin typeface="Times New Roman"/>
                <a:ea typeface="Times New Roman"/>
              </a:rPr>
              <a:t> </a:t>
            </a:r>
            <a:r>
              <a:rPr lang="en-US" dirty="0" err="1">
                <a:latin typeface="Times New Roman"/>
                <a:ea typeface="Times New Roman"/>
              </a:rPr>
              <a:t>durýar</a:t>
            </a:r>
            <a:r>
              <a:rPr lang="en-US" dirty="0">
                <a:latin typeface="Times New Roman"/>
                <a:ea typeface="Times New Roman"/>
              </a:rPr>
              <a:t>. </a:t>
            </a:r>
            <a:r>
              <a:rPr lang="en-US" dirty="0" err="1">
                <a:latin typeface="Times New Roman"/>
                <a:ea typeface="Times New Roman"/>
              </a:rPr>
              <a:t>Ugradylýan</a:t>
            </a:r>
            <a:r>
              <a:rPr lang="en-US" dirty="0">
                <a:latin typeface="Times New Roman"/>
                <a:ea typeface="Times New Roman"/>
              </a:rPr>
              <a:t> </a:t>
            </a:r>
            <a:r>
              <a:rPr lang="en-US" dirty="0" err="1">
                <a:latin typeface="Times New Roman"/>
                <a:ea typeface="Times New Roman"/>
              </a:rPr>
              <a:t>ugur</a:t>
            </a:r>
            <a:r>
              <a:rPr lang="en-US" dirty="0">
                <a:latin typeface="Times New Roman"/>
                <a:ea typeface="Times New Roman"/>
              </a:rPr>
              <a:t> </a:t>
            </a:r>
            <a:r>
              <a:rPr lang="en-US" dirty="0" err="1">
                <a:latin typeface="Times New Roman"/>
                <a:ea typeface="Times New Roman"/>
              </a:rPr>
              <a:t>boýunça</a:t>
            </a:r>
            <a:r>
              <a:rPr lang="en-US" dirty="0">
                <a:latin typeface="Times New Roman"/>
                <a:ea typeface="Times New Roman"/>
              </a:rPr>
              <a:t> her </a:t>
            </a:r>
            <a:r>
              <a:rPr lang="en-US" dirty="0" err="1">
                <a:latin typeface="Times New Roman"/>
                <a:ea typeface="Times New Roman"/>
              </a:rPr>
              <a:t>bir</a:t>
            </a:r>
            <a:r>
              <a:rPr lang="en-US" dirty="0">
                <a:latin typeface="Times New Roman"/>
                <a:ea typeface="Times New Roman"/>
              </a:rPr>
              <a:t> </a:t>
            </a:r>
            <a:r>
              <a:rPr lang="en-US" dirty="0" err="1">
                <a:latin typeface="Times New Roman"/>
                <a:ea typeface="Times New Roman"/>
              </a:rPr>
              <a:t>çyzygyň</a:t>
            </a:r>
            <a:r>
              <a:rPr lang="en-US" dirty="0">
                <a:latin typeface="Times New Roman"/>
                <a:ea typeface="Times New Roman"/>
              </a:rPr>
              <a:t> </a:t>
            </a:r>
            <a:r>
              <a:rPr lang="en-US" dirty="0" err="1">
                <a:latin typeface="Times New Roman"/>
                <a:ea typeface="Times New Roman"/>
              </a:rPr>
              <a:t>öňünde</a:t>
            </a:r>
            <a:r>
              <a:rPr lang="en-US" dirty="0">
                <a:latin typeface="Times New Roman"/>
                <a:ea typeface="Times New Roman"/>
              </a:rPr>
              <a:t> </a:t>
            </a:r>
            <a:r>
              <a:rPr lang="en-US" dirty="0" err="1">
                <a:latin typeface="Times New Roman"/>
                <a:ea typeface="Times New Roman"/>
              </a:rPr>
              <a:t>gytak</a:t>
            </a:r>
            <a:r>
              <a:rPr lang="en-US" dirty="0">
                <a:latin typeface="Times New Roman"/>
                <a:ea typeface="Times New Roman"/>
              </a:rPr>
              <a:t> </a:t>
            </a:r>
            <a:r>
              <a:rPr lang="en-US" dirty="0" err="1">
                <a:latin typeface="Times New Roman"/>
                <a:ea typeface="Times New Roman"/>
              </a:rPr>
              <a:t>tablisadan</a:t>
            </a:r>
            <a:r>
              <a:rPr lang="en-US" dirty="0">
                <a:latin typeface="Times New Roman"/>
                <a:ea typeface="Times New Roman"/>
              </a:rPr>
              <a:t> </a:t>
            </a:r>
            <a:r>
              <a:rPr lang="en-US" dirty="0" err="1">
                <a:latin typeface="Times New Roman"/>
                <a:ea typeface="Times New Roman"/>
              </a:rPr>
              <a:t>alan</a:t>
            </a:r>
            <a:r>
              <a:rPr lang="en-US" dirty="0">
                <a:latin typeface="Times New Roman"/>
                <a:ea typeface="Times New Roman"/>
              </a:rPr>
              <a:t> </a:t>
            </a:r>
            <a:r>
              <a:rPr lang="en-US" dirty="0" err="1">
                <a:latin typeface="Times New Roman"/>
                <a:ea typeface="Times New Roman"/>
              </a:rPr>
              <a:t>wagonakymlary</a:t>
            </a:r>
            <a:r>
              <a:rPr lang="en-US" dirty="0">
                <a:latin typeface="Times New Roman"/>
                <a:ea typeface="Times New Roman"/>
              </a:rPr>
              <a:t> </a:t>
            </a:r>
            <a:r>
              <a:rPr lang="en-US" dirty="0" err="1">
                <a:latin typeface="Times New Roman"/>
                <a:ea typeface="Times New Roman"/>
              </a:rPr>
              <a:t>görkezýar</a:t>
            </a:r>
            <a:r>
              <a:rPr lang="en-US" dirty="0">
                <a:latin typeface="Times New Roman"/>
                <a:ea typeface="Times New Roman"/>
              </a:rPr>
              <a:t>. </a:t>
            </a:r>
            <a:r>
              <a:rPr lang="en-US" dirty="0" err="1">
                <a:latin typeface="Times New Roman"/>
                <a:ea typeface="Times New Roman"/>
              </a:rPr>
              <a:t>Bir</a:t>
            </a:r>
            <a:r>
              <a:rPr lang="en-US" dirty="0">
                <a:latin typeface="Times New Roman"/>
                <a:ea typeface="Times New Roman"/>
              </a:rPr>
              <a:t> </a:t>
            </a:r>
            <a:r>
              <a:rPr lang="en-US" dirty="0" err="1">
                <a:latin typeface="Times New Roman"/>
                <a:ea typeface="Times New Roman"/>
              </a:rPr>
              <a:t>ugra</a:t>
            </a:r>
            <a:r>
              <a:rPr lang="en-US" dirty="0">
                <a:latin typeface="Times New Roman"/>
                <a:ea typeface="Times New Roman"/>
              </a:rPr>
              <a:t> </a:t>
            </a:r>
            <a:r>
              <a:rPr lang="en-US" dirty="0" err="1">
                <a:latin typeface="Times New Roman"/>
                <a:ea typeface="Times New Roman"/>
              </a:rPr>
              <a:t>gidýän</a:t>
            </a:r>
            <a:r>
              <a:rPr lang="en-US" dirty="0">
                <a:latin typeface="Times New Roman"/>
                <a:ea typeface="Times New Roman"/>
              </a:rPr>
              <a:t> </a:t>
            </a:r>
            <a:r>
              <a:rPr lang="en-US" dirty="0" err="1">
                <a:latin typeface="Times New Roman"/>
                <a:ea typeface="Times New Roman"/>
              </a:rPr>
              <a:t>akymlaryň</a:t>
            </a:r>
            <a:r>
              <a:rPr lang="en-US" dirty="0">
                <a:latin typeface="Times New Roman"/>
                <a:ea typeface="Times New Roman"/>
              </a:rPr>
              <a:t> </a:t>
            </a:r>
            <a:r>
              <a:rPr lang="en-US" dirty="0" err="1">
                <a:latin typeface="Times New Roman"/>
                <a:ea typeface="Times New Roman"/>
              </a:rPr>
              <a:t>gapdaldan</a:t>
            </a:r>
            <a:r>
              <a:rPr lang="en-US" dirty="0">
                <a:latin typeface="Times New Roman"/>
                <a:ea typeface="Times New Roman"/>
              </a:rPr>
              <a:t> </a:t>
            </a:r>
            <a:r>
              <a:rPr lang="en-US" dirty="0" err="1">
                <a:latin typeface="Times New Roman"/>
                <a:ea typeface="Times New Roman"/>
              </a:rPr>
              <a:t>gelýän</a:t>
            </a:r>
            <a:r>
              <a:rPr lang="en-US" dirty="0">
                <a:latin typeface="Times New Roman"/>
                <a:ea typeface="Times New Roman"/>
              </a:rPr>
              <a:t> we </a:t>
            </a:r>
            <a:r>
              <a:rPr lang="en-US" dirty="0" err="1">
                <a:latin typeface="Times New Roman"/>
                <a:ea typeface="Times New Roman"/>
              </a:rPr>
              <a:t>gapdal</a:t>
            </a:r>
            <a:r>
              <a:rPr lang="en-US" dirty="0">
                <a:latin typeface="Times New Roman"/>
                <a:ea typeface="Times New Roman"/>
              </a:rPr>
              <a:t> </a:t>
            </a:r>
            <a:r>
              <a:rPr lang="en-US" dirty="0" err="1">
                <a:latin typeface="Times New Roman"/>
                <a:ea typeface="Times New Roman"/>
              </a:rPr>
              <a:t>ýollara</a:t>
            </a:r>
            <a:r>
              <a:rPr lang="en-US" dirty="0">
                <a:latin typeface="Times New Roman"/>
                <a:ea typeface="Times New Roman"/>
              </a:rPr>
              <a:t> </a:t>
            </a:r>
            <a:r>
              <a:rPr lang="en-US" dirty="0" err="1">
                <a:latin typeface="Times New Roman"/>
                <a:ea typeface="Times New Roman"/>
              </a:rPr>
              <a:t>gidýän</a:t>
            </a:r>
            <a:r>
              <a:rPr lang="en-US" dirty="0">
                <a:latin typeface="Times New Roman"/>
                <a:ea typeface="Times New Roman"/>
              </a:rPr>
              <a:t> ok </a:t>
            </a:r>
            <a:r>
              <a:rPr lang="en-US" dirty="0" err="1">
                <a:latin typeface="Times New Roman"/>
                <a:ea typeface="Times New Roman"/>
              </a:rPr>
              <a:t>bilen</a:t>
            </a:r>
            <a:r>
              <a:rPr lang="en-US" dirty="0">
                <a:latin typeface="Times New Roman"/>
                <a:ea typeface="Times New Roman"/>
              </a:rPr>
              <a:t> </a:t>
            </a:r>
            <a:r>
              <a:rPr lang="en-US" dirty="0" err="1">
                <a:latin typeface="Times New Roman"/>
                <a:ea typeface="Times New Roman"/>
              </a:rPr>
              <a:t>görkezýar</a:t>
            </a:r>
            <a:r>
              <a:rPr lang="en-US" dirty="0">
                <a:latin typeface="Times New Roman"/>
                <a:ea typeface="Times New Roman"/>
              </a:rPr>
              <a:t>.</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15993550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332656"/>
            <a:ext cx="8712968" cy="6192688"/>
          </a:xfrm>
        </p:spPr>
        <p:txBody>
          <a:bodyPr>
            <a:normAutofit fontScale="70000" lnSpcReduction="20000"/>
          </a:bodyPr>
          <a:lstStyle/>
          <a:p>
            <a:pPr indent="-266700" algn="just">
              <a:spcAft>
                <a:spcPts val="0"/>
              </a:spcAft>
            </a:pPr>
            <a:r>
              <a:rPr lang="ru-RU" b="1" dirty="0">
                <a:latin typeface="Times New Roman"/>
                <a:ea typeface="Times New Roman"/>
              </a:rPr>
              <a:t>2.</a:t>
            </a:r>
            <a:r>
              <a:rPr lang="ru-RU" dirty="0">
                <a:latin typeface="Times New Roman"/>
                <a:ea typeface="Times New Roman"/>
              </a:rPr>
              <a:t> </a:t>
            </a:r>
            <a:r>
              <a:rPr lang="ru-RU" b="1" dirty="0" err="1">
                <a:latin typeface="Times New Roman"/>
                <a:ea typeface="Times New Roman"/>
              </a:rPr>
              <a:t>Wagonlary</a:t>
            </a:r>
            <a:r>
              <a:rPr lang="ru-RU" b="1" dirty="0">
                <a:latin typeface="Times New Roman"/>
                <a:ea typeface="Times New Roman"/>
              </a:rPr>
              <a:t> </a:t>
            </a:r>
            <a:r>
              <a:rPr lang="ru-RU" b="1" dirty="0" err="1">
                <a:latin typeface="Times New Roman"/>
                <a:ea typeface="Times New Roman"/>
              </a:rPr>
              <a:t>toplamak</a:t>
            </a:r>
            <a:r>
              <a:rPr lang="ru-RU" b="1" dirty="0">
                <a:latin typeface="Times New Roman"/>
                <a:ea typeface="Times New Roman"/>
              </a:rPr>
              <a:t> </a:t>
            </a:r>
            <a:r>
              <a:rPr lang="ru-RU" b="1" dirty="0" err="1">
                <a:latin typeface="Times New Roman"/>
                <a:ea typeface="Times New Roman"/>
              </a:rPr>
              <a:t>yzygiderligi</a:t>
            </a:r>
            <a:r>
              <a:rPr lang="ru-RU" b="1" dirty="0">
                <a:latin typeface="Times New Roman"/>
                <a:ea typeface="Times New Roman"/>
              </a:rPr>
              <a:t>.</a:t>
            </a:r>
            <a:endParaRPr lang="ru-RU" sz="2400" dirty="0">
              <a:latin typeface="Times New Roman"/>
              <a:ea typeface="Times New Roman"/>
            </a:endParaRPr>
          </a:p>
          <a:p>
            <a:pPr algn="just">
              <a:lnSpc>
                <a:spcPct val="125000"/>
              </a:lnSpc>
              <a:spcAft>
                <a:spcPts val="600"/>
              </a:spcAft>
            </a:pPr>
            <a:r>
              <a:rPr lang="ru-RU" dirty="0" err="1">
                <a:latin typeface="Times New Roman"/>
                <a:ea typeface="Times New Roman"/>
                <a:cs typeface="Times New Roman"/>
              </a:rPr>
              <a:t>Gysgaldylan</a:t>
            </a:r>
            <a:r>
              <a:rPr lang="ru-RU" dirty="0">
                <a:latin typeface="Times New Roman"/>
                <a:ea typeface="Times New Roman"/>
                <a:cs typeface="Times New Roman"/>
              </a:rPr>
              <a:t> </a:t>
            </a:r>
            <a:r>
              <a:rPr lang="ru-RU" dirty="0" err="1">
                <a:latin typeface="Times New Roman"/>
                <a:ea typeface="Times New Roman"/>
                <a:cs typeface="Times New Roman"/>
              </a:rPr>
              <a:t>boş</a:t>
            </a:r>
            <a:r>
              <a:rPr lang="ru-RU" dirty="0">
                <a:latin typeface="Times New Roman"/>
                <a:ea typeface="Times New Roman"/>
                <a:cs typeface="Times New Roman"/>
              </a:rPr>
              <a:t> </a:t>
            </a:r>
            <a:r>
              <a:rPr lang="ru-RU" dirty="0" err="1">
                <a:latin typeface="Times New Roman"/>
                <a:ea typeface="Times New Roman"/>
                <a:cs typeface="Times New Roman"/>
              </a:rPr>
              <a:t>wagonlar</a:t>
            </a:r>
            <a:r>
              <a:rPr lang="ru-RU" dirty="0">
                <a:latin typeface="Times New Roman"/>
                <a:ea typeface="Times New Roman"/>
                <a:cs typeface="Times New Roman"/>
              </a:rPr>
              <a:t> </a:t>
            </a:r>
            <a:r>
              <a:rPr lang="ru-RU" dirty="0" err="1">
                <a:latin typeface="Times New Roman"/>
                <a:ea typeface="Times New Roman"/>
                <a:cs typeface="Times New Roman"/>
              </a:rPr>
              <a:t>tutyş</a:t>
            </a:r>
            <a:r>
              <a:rPr lang="ru-RU" dirty="0">
                <a:latin typeface="Times New Roman"/>
                <a:ea typeface="Times New Roman"/>
                <a:cs typeface="Times New Roman"/>
              </a:rPr>
              <a:t> </a:t>
            </a:r>
            <a:r>
              <a:rPr lang="ru-RU" dirty="0" err="1">
                <a:latin typeface="Times New Roman"/>
                <a:ea typeface="Times New Roman"/>
                <a:cs typeface="Times New Roman"/>
              </a:rPr>
              <a:t>toplamak</a:t>
            </a:r>
            <a:r>
              <a:rPr lang="ru-RU" dirty="0">
                <a:latin typeface="Times New Roman"/>
                <a:ea typeface="Times New Roman"/>
                <a:cs typeface="Times New Roman"/>
              </a:rPr>
              <a:t> </a:t>
            </a:r>
            <a:r>
              <a:rPr lang="ru-RU" dirty="0" err="1">
                <a:latin typeface="Times New Roman"/>
                <a:ea typeface="Times New Roman"/>
                <a:cs typeface="Times New Roman"/>
              </a:rPr>
              <a:t>üçin</a:t>
            </a:r>
            <a:r>
              <a:rPr lang="ru-RU" dirty="0">
                <a:latin typeface="Times New Roman"/>
                <a:ea typeface="Times New Roman"/>
                <a:cs typeface="Times New Roman"/>
              </a:rPr>
              <a:t> </a:t>
            </a:r>
            <a:r>
              <a:rPr lang="ru-RU" dirty="0" err="1">
                <a:latin typeface="Times New Roman"/>
                <a:ea typeface="Times New Roman"/>
                <a:cs typeface="Times New Roman"/>
              </a:rPr>
              <a:t>garaşýan</a:t>
            </a:r>
            <a:r>
              <a:rPr lang="ru-RU" dirty="0">
                <a:latin typeface="Times New Roman"/>
                <a:ea typeface="Times New Roman"/>
                <a:cs typeface="Times New Roman"/>
              </a:rPr>
              <a:t> </a:t>
            </a:r>
            <a:r>
              <a:rPr lang="ru-RU" dirty="0" err="1">
                <a:latin typeface="Times New Roman"/>
                <a:ea typeface="Times New Roman"/>
                <a:cs typeface="Times New Roman"/>
              </a:rPr>
              <a:t>narýadyny</a:t>
            </a:r>
            <a:r>
              <a:rPr lang="ru-RU" dirty="0">
                <a:latin typeface="Times New Roman"/>
                <a:ea typeface="Times New Roman"/>
                <a:cs typeface="Times New Roman"/>
              </a:rPr>
              <a:t> </a:t>
            </a:r>
            <a:r>
              <a:rPr lang="ru-RU" dirty="0" err="1">
                <a:latin typeface="Times New Roman"/>
                <a:ea typeface="Times New Roman"/>
                <a:cs typeface="Times New Roman"/>
              </a:rPr>
              <a:t>artdyrmak</a:t>
            </a:r>
            <a:r>
              <a:rPr lang="ru-RU" dirty="0">
                <a:latin typeface="Times New Roman"/>
                <a:ea typeface="Times New Roman"/>
                <a:cs typeface="Times New Roman"/>
              </a:rPr>
              <a:t> </a:t>
            </a:r>
            <a:r>
              <a:rPr lang="ru-RU" dirty="0" err="1">
                <a:latin typeface="Times New Roman"/>
                <a:ea typeface="Times New Roman"/>
                <a:cs typeface="Times New Roman"/>
              </a:rPr>
              <a:t>yzak</a:t>
            </a:r>
            <a:r>
              <a:rPr lang="ru-RU" dirty="0">
                <a:latin typeface="Times New Roman"/>
                <a:ea typeface="Times New Roman"/>
                <a:cs typeface="Times New Roman"/>
              </a:rPr>
              <a:t> </a:t>
            </a:r>
            <a:r>
              <a:rPr lang="ru-RU" dirty="0" err="1">
                <a:latin typeface="Times New Roman"/>
                <a:ea typeface="Times New Roman"/>
                <a:cs typeface="Times New Roman"/>
              </a:rPr>
              <a:t>aralyga</a:t>
            </a:r>
            <a:r>
              <a:rPr lang="ru-RU" dirty="0">
                <a:latin typeface="Times New Roman"/>
                <a:ea typeface="Times New Roman"/>
                <a:cs typeface="Times New Roman"/>
              </a:rPr>
              <a:t> </a:t>
            </a:r>
            <a:r>
              <a:rPr lang="ru-RU" dirty="0" err="1">
                <a:latin typeface="Times New Roman"/>
                <a:ea typeface="Times New Roman"/>
                <a:cs typeface="Times New Roman"/>
              </a:rPr>
              <a:t>gatnaýan</a:t>
            </a:r>
            <a:r>
              <a:rPr lang="ru-RU" dirty="0">
                <a:latin typeface="Times New Roman"/>
                <a:ea typeface="Times New Roman"/>
                <a:cs typeface="Times New Roman"/>
              </a:rPr>
              <a:t> </a:t>
            </a:r>
            <a:r>
              <a:rPr lang="hr-HR" dirty="0">
                <a:latin typeface="Times New Roman"/>
                <a:ea typeface="Times New Roman"/>
                <a:cs typeface="Times New Roman"/>
              </a:rPr>
              <a:t>otlylary</a:t>
            </a:r>
            <a:r>
              <a:rPr lang="ru-RU" dirty="0">
                <a:latin typeface="Times New Roman"/>
                <a:ea typeface="Times New Roman"/>
                <a:cs typeface="Times New Roman"/>
              </a:rPr>
              <a:t> </a:t>
            </a:r>
            <a:r>
              <a:rPr lang="ru-RU" dirty="0" err="1">
                <a:latin typeface="Times New Roman"/>
                <a:ea typeface="Times New Roman"/>
                <a:cs typeface="Times New Roman"/>
              </a:rPr>
              <a:t>gaýtadan</a:t>
            </a:r>
            <a:r>
              <a:rPr lang="ru-RU" dirty="0">
                <a:latin typeface="Times New Roman"/>
                <a:ea typeface="Times New Roman"/>
                <a:cs typeface="Times New Roman"/>
              </a:rPr>
              <a:t> </a:t>
            </a:r>
            <a:r>
              <a:rPr lang="ru-RU" dirty="0" err="1">
                <a:latin typeface="Times New Roman"/>
                <a:ea typeface="Times New Roman"/>
                <a:cs typeface="Times New Roman"/>
              </a:rPr>
              <a:t>işlemek</a:t>
            </a:r>
            <a:r>
              <a:rPr lang="ru-RU" dirty="0">
                <a:latin typeface="Times New Roman"/>
                <a:ea typeface="Times New Roman"/>
                <a:cs typeface="Times New Roman"/>
              </a:rPr>
              <a:t> </a:t>
            </a:r>
            <a:r>
              <a:rPr lang="ru-RU" dirty="0" err="1">
                <a:latin typeface="Times New Roman"/>
                <a:ea typeface="Times New Roman"/>
                <a:cs typeface="Times New Roman"/>
              </a:rPr>
              <a:t>zerur</a:t>
            </a:r>
            <a:r>
              <a:rPr lang="ru-RU" dirty="0">
                <a:latin typeface="Times New Roman"/>
                <a:ea typeface="Times New Roman"/>
                <a:cs typeface="Times New Roman"/>
              </a:rPr>
              <a:t> </a:t>
            </a:r>
            <a:r>
              <a:rPr lang="ru-RU" dirty="0" err="1">
                <a:latin typeface="Times New Roman"/>
                <a:ea typeface="Times New Roman"/>
                <a:cs typeface="Times New Roman"/>
              </a:rPr>
              <a:t>bolan</a:t>
            </a:r>
            <a:r>
              <a:rPr lang="ru-RU" dirty="0">
                <a:latin typeface="Times New Roman"/>
                <a:ea typeface="Times New Roman"/>
                <a:cs typeface="Times New Roman"/>
              </a:rPr>
              <a:t> </a:t>
            </a:r>
            <a:r>
              <a:rPr lang="hr-HR" dirty="0">
                <a:latin typeface="Times New Roman"/>
                <a:ea typeface="Times New Roman"/>
                <a:cs typeface="Times New Roman"/>
              </a:rPr>
              <a:t>meýilnamany</a:t>
            </a:r>
            <a:r>
              <a:rPr lang="ru-RU" dirty="0">
                <a:latin typeface="Times New Roman"/>
                <a:ea typeface="Times New Roman"/>
                <a:cs typeface="Times New Roman"/>
              </a:rPr>
              <a:t> </a:t>
            </a:r>
            <a:r>
              <a:rPr lang="ru-RU" dirty="0" err="1">
                <a:latin typeface="Times New Roman"/>
                <a:ea typeface="Times New Roman"/>
                <a:cs typeface="Times New Roman"/>
              </a:rPr>
              <a:t>düzmek</a:t>
            </a:r>
            <a:r>
              <a:rPr lang="ru-RU" dirty="0">
                <a:latin typeface="Times New Roman"/>
                <a:ea typeface="Times New Roman"/>
                <a:cs typeface="Times New Roman"/>
              </a:rPr>
              <a:t>. </a:t>
            </a:r>
            <a:r>
              <a:rPr lang="ru-RU" dirty="0" err="1">
                <a:latin typeface="Times New Roman"/>
                <a:ea typeface="Times New Roman"/>
                <a:cs typeface="Times New Roman"/>
              </a:rPr>
              <a:t>Wagon</a:t>
            </a:r>
            <a:r>
              <a:rPr lang="ru-RU" dirty="0">
                <a:latin typeface="Times New Roman"/>
                <a:ea typeface="Times New Roman"/>
                <a:cs typeface="Times New Roman"/>
              </a:rPr>
              <a:t> </a:t>
            </a:r>
            <a:r>
              <a:rPr lang="ru-RU" dirty="0" err="1">
                <a:latin typeface="Times New Roman"/>
                <a:ea typeface="Times New Roman"/>
                <a:cs typeface="Times New Roman"/>
              </a:rPr>
              <a:t>akymyna</a:t>
            </a:r>
            <a:r>
              <a:rPr lang="ru-RU" dirty="0">
                <a:latin typeface="Times New Roman"/>
                <a:ea typeface="Times New Roman"/>
                <a:cs typeface="Times New Roman"/>
              </a:rPr>
              <a:t> </a:t>
            </a:r>
            <a:r>
              <a:rPr lang="ru-RU" dirty="0" err="1">
                <a:latin typeface="Times New Roman"/>
                <a:ea typeface="Times New Roman"/>
                <a:cs typeface="Times New Roman"/>
              </a:rPr>
              <a:t>sortlaýjy</a:t>
            </a:r>
            <a:r>
              <a:rPr lang="ru-RU" dirty="0">
                <a:latin typeface="Times New Roman"/>
                <a:ea typeface="Times New Roman"/>
                <a:cs typeface="Times New Roman"/>
              </a:rPr>
              <a:t> </a:t>
            </a:r>
            <a:r>
              <a:rPr lang="ru-RU" dirty="0" err="1">
                <a:latin typeface="Times New Roman"/>
                <a:ea typeface="Times New Roman"/>
                <a:cs typeface="Times New Roman"/>
              </a:rPr>
              <a:t>parkyň</a:t>
            </a:r>
            <a:r>
              <a:rPr lang="ru-RU" dirty="0">
                <a:latin typeface="Times New Roman"/>
                <a:ea typeface="Times New Roman"/>
                <a:cs typeface="Times New Roman"/>
              </a:rPr>
              <a:t> </a:t>
            </a:r>
            <a:r>
              <a:rPr lang="ru-RU" dirty="0" err="1">
                <a:latin typeface="Times New Roman"/>
                <a:ea typeface="Times New Roman"/>
                <a:cs typeface="Times New Roman"/>
              </a:rPr>
              <a:t>ýolundan</a:t>
            </a:r>
            <a:r>
              <a:rPr lang="ru-RU" dirty="0">
                <a:latin typeface="Times New Roman"/>
                <a:ea typeface="Times New Roman"/>
                <a:cs typeface="Times New Roman"/>
              </a:rPr>
              <a:t> </a:t>
            </a:r>
            <a:r>
              <a:rPr lang="ru-RU" dirty="0" err="1">
                <a:latin typeface="Times New Roman"/>
                <a:ea typeface="Times New Roman"/>
                <a:cs typeface="Times New Roman"/>
              </a:rPr>
              <a:t>gidýän</a:t>
            </a:r>
            <a:r>
              <a:rPr lang="ru-RU" dirty="0">
                <a:latin typeface="Times New Roman"/>
                <a:ea typeface="Times New Roman"/>
                <a:cs typeface="Times New Roman"/>
              </a:rPr>
              <a:t>  </a:t>
            </a:r>
            <a:r>
              <a:rPr lang="ru-RU" dirty="0" err="1">
                <a:latin typeface="Times New Roman"/>
                <a:ea typeface="Times New Roman"/>
                <a:cs typeface="Times New Roman"/>
              </a:rPr>
              <a:t>wagonlar</a:t>
            </a:r>
            <a:r>
              <a:rPr lang="ru-RU" dirty="0">
                <a:latin typeface="Times New Roman"/>
                <a:ea typeface="Times New Roman"/>
                <a:cs typeface="Times New Roman"/>
              </a:rPr>
              <a:t>. </a:t>
            </a:r>
            <a:endParaRPr lang="ru-RU" sz="2400" dirty="0">
              <a:ea typeface="Calibri"/>
              <a:cs typeface="Times New Roman"/>
            </a:endParaRPr>
          </a:p>
          <a:p>
            <a:pPr algn="just">
              <a:lnSpc>
                <a:spcPct val="125000"/>
              </a:lnSpc>
              <a:spcAft>
                <a:spcPts val="600"/>
              </a:spcAft>
            </a:pPr>
            <a:r>
              <a:rPr lang="hr-HR" dirty="0">
                <a:latin typeface="Times New Roman"/>
                <a:ea typeface="Times New Roman"/>
                <a:cs typeface="Times New Roman"/>
              </a:rPr>
              <a:t>          </a:t>
            </a:r>
            <a:r>
              <a:rPr lang="ru-RU" dirty="0" err="1">
                <a:latin typeface="Times New Roman"/>
                <a:ea typeface="Times New Roman"/>
                <a:cs typeface="Times New Roman"/>
              </a:rPr>
              <a:t>Wagon</a:t>
            </a:r>
            <a:r>
              <a:rPr lang="ru-RU" dirty="0">
                <a:latin typeface="Times New Roman"/>
                <a:ea typeface="Times New Roman"/>
                <a:cs typeface="Times New Roman"/>
              </a:rPr>
              <a:t>  </a:t>
            </a:r>
            <a:r>
              <a:rPr lang="ru-RU" dirty="0" err="1">
                <a:latin typeface="Times New Roman"/>
                <a:ea typeface="Times New Roman"/>
                <a:cs typeface="Times New Roman"/>
              </a:rPr>
              <a:t>akymlaýyn</a:t>
            </a:r>
            <a:r>
              <a:rPr lang="ru-RU" dirty="0">
                <a:latin typeface="Times New Roman"/>
                <a:ea typeface="Times New Roman"/>
                <a:cs typeface="Times New Roman"/>
              </a:rPr>
              <a:t> </a:t>
            </a:r>
            <a:r>
              <a:rPr lang="ru-RU" dirty="0" err="1">
                <a:latin typeface="Times New Roman"/>
                <a:ea typeface="Times New Roman"/>
                <a:cs typeface="Times New Roman"/>
              </a:rPr>
              <a:t>toplamak</a:t>
            </a:r>
            <a:r>
              <a:rPr lang="ru-RU" dirty="0">
                <a:latin typeface="Times New Roman"/>
                <a:ea typeface="Times New Roman"/>
                <a:cs typeface="Times New Roman"/>
              </a:rPr>
              <a:t>  </a:t>
            </a:r>
            <a:r>
              <a:rPr lang="hr-HR" dirty="0">
                <a:latin typeface="Times New Roman"/>
                <a:ea typeface="Times New Roman"/>
                <a:cs typeface="Times New Roman"/>
              </a:rPr>
              <a:t>yzygiderligi</a:t>
            </a:r>
            <a:r>
              <a:rPr lang="ru-RU" dirty="0">
                <a:latin typeface="Times New Roman"/>
                <a:ea typeface="Times New Roman"/>
                <a:cs typeface="Times New Roman"/>
              </a:rPr>
              <a:t> </a:t>
            </a:r>
            <a:r>
              <a:rPr lang="ru-RU" dirty="0" err="1">
                <a:latin typeface="Times New Roman"/>
                <a:ea typeface="Times New Roman"/>
                <a:cs typeface="Times New Roman"/>
              </a:rPr>
              <a:t>berlen</a:t>
            </a:r>
            <a:r>
              <a:rPr lang="ru-RU" dirty="0">
                <a:latin typeface="Times New Roman"/>
                <a:ea typeface="Times New Roman"/>
                <a:cs typeface="Times New Roman"/>
              </a:rPr>
              <a:t> </a:t>
            </a:r>
            <a:r>
              <a:rPr lang="ru-RU" dirty="0" err="1">
                <a:latin typeface="Times New Roman"/>
                <a:ea typeface="Times New Roman"/>
                <a:cs typeface="Times New Roman"/>
              </a:rPr>
              <a:t>birleşişde</a:t>
            </a:r>
            <a:r>
              <a:rPr lang="ru-RU" dirty="0">
                <a:latin typeface="Times New Roman"/>
                <a:ea typeface="Times New Roman"/>
                <a:cs typeface="Times New Roman"/>
              </a:rPr>
              <a:t> </a:t>
            </a:r>
            <a:r>
              <a:rPr lang="ru-RU" dirty="0" err="1">
                <a:latin typeface="Times New Roman"/>
                <a:ea typeface="Times New Roman"/>
                <a:cs typeface="Times New Roman"/>
              </a:rPr>
              <a:t>wagonlaryň</a:t>
            </a:r>
            <a:r>
              <a:rPr lang="ru-RU" dirty="0">
                <a:latin typeface="Times New Roman"/>
                <a:ea typeface="Times New Roman"/>
                <a:cs typeface="Times New Roman"/>
              </a:rPr>
              <a:t> </a:t>
            </a:r>
            <a:r>
              <a:rPr lang="ru-RU" dirty="0" err="1">
                <a:latin typeface="Times New Roman"/>
                <a:ea typeface="Times New Roman"/>
                <a:cs typeface="Times New Roman"/>
              </a:rPr>
              <a:t>birinji</a:t>
            </a:r>
            <a:r>
              <a:rPr lang="ru-RU" dirty="0">
                <a:latin typeface="Times New Roman"/>
                <a:ea typeface="Times New Roman"/>
                <a:cs typeface="Times New Roman"/>
              </a:rPr>
              <a:t> </a:t>
            </a:r>
            <a:r>
              <a:rPr lang="ru-RU" dirty="0" err="1">
                <a:latin typeface="Times New Roman"/>
                <a:ea typeface="Times New Roman"/>
                <a:cs typeface="Times New Roman"/>
              </a:rPr>
              <a:t>topary</a:t>
            </a:r>
            <a:r>
              <a:rPr lang="ru-RU" dirty="0">
                <a:latin typeface="Times New Roman"/>
                <a:ea typeface="Times New Roman"/>
                <a:cs typeface="Times New Roman"/>
              </a:rPr>
              <a:t> </a:t>
            </a:r>
            <a:r>
              <a:rPr lang="ru-RU" dirty="0" err="1">
                <a:latin typeface="Times New Roman"/>
                <a:ea typeface="Times New Roman"/>
                <a:cs typeface="Times New Roman"/>
              </a:rPr>
              <a:t>stansiýa</a:t>
            </a:r>
            <a:r>
              <a:rPr lang="ru-RU" dirty="0">
                <a:latin typeface="Times New Roman"/>
                <a:ea typeface="Times New Roman"/>
                <a:cs typeface="Times New Roman"/>
              </a:rPr>
              <a:t> </a:t>
            </a:r>
            <a:r>
              <a:rPr lang="ru-RU" dirty="0" err="1">
                <a:latin typeface="Times New Roman"/>
                <a:ea typeface="Times New Roman"/>
                <a:cs typeface="Times New Roman"/>
              </a:rPr>
              <a:t>giren</a:t>
            </a:r>
            <a:r>
              <a:rPr lang="ru-RU" dirty="0">
                <a:latin typeface="Times New Roman"/>
                <a:ea typeface="Times New Roman"/>
                <a:cs typeface="Times New Roman"/>
              </a:rPr>
              <a:t> </a:t>
            </a:r>
            <a:r>
              <a:rPr lang="ru-RU" dirty="0" err="1">
                <a:latin typeface="Times New Roman"/>
                <a:ea typeface="Times New Roman"/>
                <a:cs typeface="Times New Roman"/>
              </a:rPr>
              <a:t>wagtyndan</a:t>
            </a:r>
            <a:r>
              <a:rPr lang="ru-RU" dirty="0">
                <a:latin typeface="Times New Roman"/>
                <a:ea typeface="Times New Roman"/>
                <a:cs typeface="Times New Roman"/>
              </a:rPr>
              <a:t> </a:t>
            </a:r>
            <a:r>
              <a:rPr lang="ru-RU" dirty="0" err="1">
                <a:latin typeface="Times New Roman"/>
                <a:ea typeface="Times New Roman"/>
                <a:cs typeface="Times New Roman"/>
              </a:rPr>
              <a:t>başlanýar</a:t>
            </a:r>
            <a:r>
              <a:rPr lang="ru-RU" dirty="0">
                <a:latin typeface="Times New Roman"/>
                <a:ea typeface="Times New Roman"/>
                <a:cs typeface="Times New Roman"/>
              </a:rPr>
              <a:t>. </a:t>
            </a:r>
            <a:r>
              <a:rPr lang="ru-RU" dirty="0" err="1">
                <a:latin typeface="Times New Roman"/>
                <a:ea typeface="Times New Roman"/>
                <a:cs typeface="Times New Roman"/>
              </a:rPr>
              <a:t>Şolaryň</a:t>
            </a:r>
            <a:r>
              <a:rPr lang="ru-RU" dirty="0">
                <a:latin typeface="Times New Roman"/>
                <a:ea typeface="Times New Roman"/>
                <a:cs typeface="Times New Roman"/>
              </a:rPr>
              <a:t>  </a:t>
            </a:r>
            <a:r>
              <a:rPr lang="ru-RU" dirty="0" err="1">
                <a:latin typeface="Times New Roman"/>
                <a:ea typeface="Times New Roman"/>
                <a:cs typeface="Times New Roman"/>
              </a:rPr>
              <a:t>soňkysy</a:t>
            </a:r>
            <a:r>
              <a:rPr lang="ru-RU" dirty="0">
                <a:latin typeface="Times New Roman"/>
                <a:ea typeface="Times New Roman"/>
                <a:cs typeface="Times New Roman"/>
              </a:rPr>
              <a:t> </a:t>
            </a:r>
            <a:r>
              <a:rPr lang="ru-RU" dirty="0" err="1">
                <a:latin typeface="Times New Roman"/>
                <a:ea typeface="Times New Roman"/>
                <a:cs typeface="Times New Roman"/>
              </a:rPr>
              <a:t>stansiýa</a:t>
            </a:r>
            <a:r>
              <a:rPr lang="ru-RU" dirty="0">
                <a:latin typeface="Times New Roman"/>
                <a:ea typeface="Times New Roman"/>
                <a:cs typeface="Times New Roman"/>
              </a:rPr>
              <a:t> </a:t>
            </a:r>
            <a:r>
              <a:rPr lang="ru-RU" dirty="0" err="1">
                <a:latin typeface="Times New Roman"/>
                <a:ea typeface="Times New Roman"/>
                <a:cs typeface="Times New Roman"/>
              </a:rPr>
              <a:t>girende</a:t>
            </a:r>
            <a:r>
              <a:rPr lang="ru-RU" dirty="0">
                <a:latin typeface="Times New Roman"/>
                <a:ea typeface="Times New Roman"/>
                <a:cs typeface="Times New Roman"/>
              </a:rPr>
              <a:t> </a:t>
            </a:r>
            <a:r>
              <a:rPr lang="ru-RU" dirty="0" err="1">
                <a:latin typeface="Times New Roman"/>
                <a:ea typeface="Times New Roman"/>
                <a:cs typeface="Times New Roman"/>
              </a:rPr>
              <a:t>gutarýar</a:t>
            </a:r>
            <a:r>
              <a:rPr lang="hr-HR" dirty="0">
                <a:latin typeface="Times New Roman"/>
                <a:ea typeface="Times New Roman"/>
                <a:cs typeface="Times New Roman"/>
              </a:rPr>
              <a:t>,</a:t>
            </a:r>
            <a:r>
              <a:rPr lang="ru-RU" dirty="0">
                <a:latin typeface="Times New Roman"/>
                <a:ea typeface="Times New Roman"/>
                <a:cs typeface="Times New Roman"/>
              </a:rPr>
              <a:t> </a:t>
            </a:r>
            <a:r>
              <a:rPr lang="ru-RU" dirty="0" err="1">
                <a:latin typeface="Times New Roman"/>
                <a:ea typeface="Times New Roman"/>
                <a:cs typeface="Times New Roman"/>
              </a:rPr>
              <a:t>şol</a:t>
            </a:r>
            <a:r>
              <a:rPr lang="ru-RU" dirty="0">
                <a:latin typeface="Times New Roman"/>
                <a:ea typeface="Times New Roman"/>
                <a:cs typeface="Times New Roman"/>
              </a:rPr>
              <a:t> </a:t>
            </a:r>
            <a:r>
              <a:rPr lang="ru-RU" dirty="0" err="1">
                <a:latin typeface="Times New Roman"/>
                <a:ea typeface="Times New Roman"/>
                <a:cs typeface="Times New Roman"/>
              </a:rPr>
              <a:t>wagtdan</a:t>
            </a:r>
            <a:r>
              <a:rPr lang="ru-RU" dirty="0">
                <a:latin typeface="Times New Roman"/>
                <a:ea typeface="Times New Roman"/>
                <a:cs typeface="Times New Roman"/>
              </a:rPr>
              <a:t> </a:t>
            </a:r>
            <a:r>
              <a:rPr lang="ru-RU" dirty="0" err="1">
                <a:latin typeface="Times New Roman"/>
                <a:ea typeface="Times New Roman"/>
                <a:cs typeface="Times New Roman"/>
              </a:rPr>
              <a:t>stansiýa</a:t>
            </a:r>
            <a:r>
              <a:rPr lang="ru-RU" dirty="0">
                <a:latin typeface="Times New Roman"/>
                <a:ea typeface="Times New Roman"/>
                <a:cs typeface="Times New Roman"/>
              </a:rPr>
              <a:t> </a:t>
            </a:r>
            <a:r>
              <a:rPr lang="hr-HR" dirty="0">
                <a:latin typeface="Times New Roman"/>
                <a:ea typeface="Times New Roman"/>
                <a:cs typeface="Times New Roman"/>
              </a:rPr>
              <a:t>otlylar </a:t>
            </a:r>
            <a:r>
              <a:rPr lang="ru-RU" dirty="0">
                <a:latin typeface="Times New Roman"/>
                <a:ea typeface="Times New Roman"/>
                <a:cs typeface="Times New Roman"/>
              </a:rPr>
              <a:t> </a:t>
            </a:r>
            <a:r>
              <a:rPr lang="ru-RU" dirty="0" err="1">
                <a:latin typeface="Times New Roman"/>
                <a:ea typeface="Times New Roman"/>
                <a:cs typeface="Times New Roman"/>
              </a:rPr>
              <a:t>girenden</a:t>
            </a:r>
            <a:r>
              <a:rPr lang="ru-RU" dirty="0">
                <a:latin typeface="Times New Roman"/>
                <a:ea typeface="Times New Roman"/>
                <a:cs typeface="Times New Roman"/>
              </a:rPr>
              <a:t> </a:t>
            </a:r>
            <a:r>
              <a:rPr lang="ru-RU" dirty="0" err="1">
                <a:latin typeface="Times New Roman"/>
                <a:ea typeface="Times New Roman"/>
                <a:cs typeface="Times New Roman"/>
              </a:rPr>
              <a:t>soň</a:t>
            </a:r>
            <a:r>
              <a:rPr lang="ru-RU" dirty="0">
                <a:latin typeface="Times New Roman"/>
                <a:ea typeface="Times New Roman"/>
                <a:cs typeface="Times New Roman"/>
              </a:rPr>
              <a:t> </a:t>
            </a:r>
            <a:r>
              <a:rPr lang="ru-RU" dirty="0" err="1">
                <a:latin typeface="Times New Roman"/>
                <a:ea typeface="Times New Roman"/>
                <a:cs typeface="Times New Roman"/>
              </a:rPr>
              <a:t>edilýän</a:t>
            </a:r>
            <a:r>
              <a:rPr lang="ru-RU" dirty="0">
                <a:latin typeface="Times New Roman"/>
                <a:ea typeface="Times New Roman"/>
                <a:cs typeface="Times New Roman"/>
              </a:rPr>
              <a:t> </a:t>
            </a:r>
            <a:r>
              <a:rPr lang="ru-RU" dirty="0" err="1">
                <a:latin typeface="Times New Roman"/>
                <a:ea typeface="Times New Roman"/>
                <a:cs typeface="Times New Roman"/>
              </a:rPr>
              <a:t>işleri</a:t>
            </a:r>
            <a:r>
              <a:rPr lang="ru-RU" dirty="0">
                <a:latin typeface="Times New Roman"/>
                <a:ea typeface="Times New Roman"/>
                <a:cs typeface="Times New Roman"/>
              </a:rPr>
              <a:t> </a:t>
            </a:r>
            <a:r>
              <a:rPr lang="ru-RU" dirty="0" err="1">
                <a:latin typeface="Times New Roman"/>
                <a:ea typeface="Times New Roman"/>
                <a:cs typeface="Times New Roman"/>
              </a:rPr>
              <a:t>otlyny</a:t>
            </a:r>
            <a:r>
              <a:rPr lang="ru-RU" dirty="0">
                <a:latin typeface="Times New Roman"/>
                <a:ea typeface="Times New Roman"/>
                <a:cs typeface="Times New Roman"/>
              </a:rPr>
              <a:t> </a:t>
            </a:r>
            <a:r>
              <a:rPr lang="ru-RU" dirty="0" err="1">
                <a:latin typeface="Times New Roman"/>
                <a:ea typeface="Times New Roman"/>
                <a:cs typeface="Times New Roman"/>
              </a:rPr>
              <a:t>kabul</a:t>
            </a:r>
            <a:r>
              <a:rPr lang="ru-RU" dirty="0">
                <a:latin typeface="Times New Roman"/>
                <a:ea typeface="Times New Roman"/>
                <a:cs typeface="Times New Roman"/>
              </a:rPr>
              <a:t> </a:t>
            </a:r>
            <a:r>
              <a:rPr lang="ru-RU" dirty="0" err="1">
                <a:latin typeface="Times New Roman"/>
                <a:ea typeface="Times New Roman"/>
                <a:cs typeface="Times New Roman"/>
              </a:rPr>
              <a:t>etmek</a:t>
            </a:r>
            <a:r>
              <a:rPr lang="ru-RU" dirty="0">
                <a:latin typeface="Times New Roman"/>
                <a:ea typeface="Times New Roman"/>
                <a:cs typeface="Times New Roman"/>
              </a:rPr>
              <a:t>, </a:t>
            </a:r>
            <a:r>
              <a:rPr lang="ru-RU" dirty="0" err="1">
                <a:latin typeface="Times New Roman"/>
                <a:ea typeface="Times New Roman"/>
                <a:cs typeface="Times New Roman"/>
              </a:rPr>
              <a:t>man</a:t>
            </a:r>
            <a:r>
              <a:rPr lang="hr-HR" dirty="0">
                <a:latin typeface="Times New Roman"/>
                <a:ea typeface="Times New Roman"/>
                <a:cs typeface="Times New Roman"/>
              </a:rPr>
              <a:t>ýo</a:t>
            </a:r>
            <a:r>
              <a:rPr lang="ru-RU" dirty="0" err="1">
                <a:latin typeface="Times New Roman"/>
                <a:ea typeface="Times New Roman"/>
                <a:cs typeface="Times New Roman"/>
              </a:rPr>
              <a:t>wr</a:t>
            </a:r>
            <a:r>
              <a:rPr lang="ru-RU" dirty="0">
                <a:latin typeface="Times New Roman"/>
                <a:ea typeface="Times New Roman"/>
                <a:cs typeface="Times New Roman"/>
              </a:rPr>
              <a:t> </a:t>
            </a:r>
            <a:r>
              <a:rPr lang="ru-RU" dirty="0" err="1">
                <a:latin typeface="Times New Roman"/>
                <a:ea typeface="Times New Roman"/>
                <a:cs typeface="Times New Roman"/>
              </a:rPr>
              <a:t>işleri</a:t>
            </a:r>
            <a:r>
              <a:rPr lang="ru-RU" dirty="0">
                <a:latin typeface="Times New Roman"/>
                <a:ea typeface="Times New Roman"/>
                <a:cs typeface="Times New Roman"/>
              </a:rPr>
              <a:t> </a:t>
            </a:r>
            <a:r>
              <a:rPr lang="ru-RU" dirty="0" err="1">
                <a:latin typeface="Times New Roman"/>
                <a:ea typeface="Times New Roman"/>
                <a:cs typeface="Times New Roman"/>
              </a:rPr>
              <a:t>bir</a:t>
            </a:r>
            <a:r>
              <a:rPr lang="ru-RU" dirty="0">
                <a:latin typeface="Times New Roman"/>
                <a:ea typeface="Times New Roman"/>
                <a:cs typeface="Times New Roman"/>
              </a:rPr>
              <a:t> </a:t>
            </a:r>
            <a:r>
              <a:rPr lang="ru-RU" dirty="0" err="1">
                <a:latin typeface="Times New Roman"/>
                <a:ea typeface="Times New Roman"/>
                <a:cs typeface="Times New Roman"/>
              </a:rPr>
              <a:t>wagytly</a:t>
            </a:r>
            <a:r>
              <a:rPr lang="ru-RU" dirty="0">
                <a:latin typeface="Times New Roman"/>
                <a:ea typeface="Times New Roman"/>
                <a:cs typeface="Times New Roman"/>
              </a:rPr>
              <a:t> </a:t>
            </a:r>
            <a:r>
              <a:rPr lang="ru-RU" dirty="0" err="1">
                <a:latin typeface="Times New Roman"/>
                <a:ea typeface="Times New Roman"/>
                <a:cs typeface="Times New Roman"/>
              </a:rPr>
              <a:t>täze</a:t>
            </a:r>
            <a:r>
              <a:rPr lang="ru-RU" dirty="0">
                <a:latin typeface="Times New Roman"/>
                <a:ea typeface="Times New Roman"/>
                <a:cs typeface="Times New Roman"/>
              </a:rPr>
              <a:t> </a:t>
            </a:r>
            <a:r>
              <a:rPr lang="ru-RU" dirty="0" err="1">
                <a:latin typeface="Times New Roman"/>
                <a:ea typeface="Times New Roman"/>
                <a:cs typeface="Times New Roman"/>
              </a:rPr>
              <a:t>ýöriteleşdirilen</a:t>
            </a:r>
            <a:r>
              <a:rPr lang="ru-RU" dirty="0">
                <a:latin typeface="Times New Roman"/>
                <a:ea typeface="Times New Roman"/>
                <a:cs typeface="Times New Roman"/>
              </a:rPr>
              <a:t> </a:t>
            </a:r>
            <a:r>
              <a:rPr lang="ru-RU" dirty="0" err="1">
                <a:latin typeface="Times New Roman"/>
                <a:ea typeface="Times New Roman"/>
                <a:cs typeface="Times New Roman"/>
              </a:rPr>
              <a:t>topary</a:t>
            </a:r>
            <a:r>
              <a:rPr lang="ru-RU" dirty="0">
                <a:latin typeface="Times New Roman"/>
                <a:ea typeface="Times New Roman"/>
                <a:cs typeface="Times New Roman"/>
              </a:rPr>
              <a:t> </a:t>
            </a:r>
            <a:r>
              <a:rPr lang="ru-RU" dirty="0" err="1">
                <a:latin typeface="Times New Roman"/>
                <a:ea typeface="Times New Roman"/>
                <a:cs typeface="Times New Roman"/>
              </a:rPr>
              <a:t>düzmek</a:t>
            </a:r>
            <a:r>
              <a:rPr lang="ru-RU" dirty="0">
                <a:latin typeface="Times New Roman"/>
                <a:ea typeface="Times New Roman"/>
                <a:cs typeface="Times New Roman"/>
              </a:rPr>
              <a:t> </a:t>
            </a:r>
            <a:r>
              <a:rPr lang="ru-RU" dirty="0" err="1">
                <a:latin typeface="Times New Roman"/>
                <a:ea typeface="Times New Roman"/>
                <a:cs typeface="Times New Roman"/>
              </a:rPr>
              <a:t>işleri</a:t>
            </a:r>
            <a:r>
              <a:rPr lang="ru-RU" dirty="0">
                <a:latin typeface="Times New Roman"/>
                <a:ea typeface="Times New Roman"/>
                <a:cs typeface="Times New Roman"/>
              </a:rPr>
              <a:t> </a:t>
            </a:r>
            <a:r>
              <a:rPr lang="ru-RU" dirty="0" err="1">
                <a:latin typeface="Times New Roman"/>
                <a:ea typeface="Times New Roman"/>
                <a:cs typeface="Times New Roman"/>
              </a:rPr>
              <a:t>şol</a:t>
            </a:r>
            <a:r>
              <a:rPr lang="ru-RU" dirty="0">
                <a:latin typeface="Times New Roman"/>
                <a:ea typeface="Times New Roman"/>
                <a:cs typeface="Times New Roman"/>
              </a:rPr>
              <a:t> </a:t>
            </a:r>
            <a:r>
              <a:rPr lang="ru-RU" dirty="0" err="1">
                <a:latin typeface="Times New Roman"/>
                <a:ea typeface="Times New Roman"/>
                <a:cs typeface="Times New Roman"/>
              </a:rPr>
              <a:t>sagatda</a:t>
            </a:r>
            <a:r>
              <a:rPr lang="ru-RU" dirty="0">
                <a:latin typeface="Times New Roman"/>
                <a:ea typeface="Times New Roman"/>
                <a:cs typeface="Times New Roman"/>
              </a:rPr>
              <a:t> </a:t>
            </a:r>
            <a:r>
              <a:rPr lang="ru-RU" dirty="0" err="1">
                <a:latin typeface="Times New Roman"/>
                <a:ea typeface="Times New Roman"/>
                <a:cs typeface="Times New Roman"/>
              </a:rPr>
              <a:t>niýetlenşine</a:t>
            </a:r>
            <a:r>
              <a:rPr lang="ru-RU" dirty="0">
                <a:latin typeface="Times New Roman"/>
                <a:ea typeface="Times New Roman"/>
                <a:cs typeface="Times New Roman"/>
              </a:rPr>
              <a:t> </a:t>
            </a:r>
            <a:r>
              <a:rPr lang="ru-RU" dirty="0" err="1">
                <a:latin typeface="Times New Roman"/>
                <a:ea typeface="Times New Roman"/>
                <a:cs typeface="Times New Roman"/>
              </a:rPr>
              <a:t>seredilýär</a:t>
            </a:r>
            <a:r>
              <a:rPr lang="ru-RU" dirty="0">
                <a:latin typeface="Times New Roman"/>
                <a:ea typeface="Times New Roman"/>
                <a:cs typeface="Times New Roman"/>
              </a:rPr>
              <a:t>. </a:t>
            </a:r>
            <a:endParaRPr lang="ru-RU" sz="2400" dirty="0">
              <a:ea typeface="Calibri"/>
              <a:cs typeface="Times New Roman"/>
            </a:endParaRPr>
          </a:p>
          <a:p>
            <a:pPr algn="just">
              <a:lnSpc>
                <a:spcPct val="125000"/>
              </a:lnSpc>
              <a:spcAft>
                <a:spcPts val="600"/>
              </a:spcAft>
            </a:pPr>
            <a:r>
              <a:rPr lang="hr-HR" dirty="0">
                <a:latin typeface="Times New Roman"/>
                <a:ea typeface="Times New Roman"/>
                <a:cs typeface="Times New Roman"/>
              </a:rPr>
              <a:t>        Düzüm   sortlaýy parka gelende kabul edildi diýip aýdylyş wagtynda wagonlary 1-nji topary peýda bolanda bellenilen niýetlenşini jogapkärçilik bilen sortlaýjy ýola kabul edilende iň soňky wagonyň toplumy peýda bolmagyna çenli şol näsaz düzümiň toplanyşy gutarýar.</a:t>
            </a:r>
            <a:endParaRPr lang="ru-RU" sz="2400" dirty="0">
              <a:ea typeface="Calibri"/>
              <a:cs typeface="Times New Roman"/>
            </a:endParaRPr>
          </a:p>
          <a:p>
            <a:pPr marL="0" indent="0">
              <a:buNone/>
            </a:pPr>
            <a:endParaRPr lang="ru-RU" dirty="0"/>
          </a:p>
        </p:txBody>
      </p:sp>
    </p:spTree>
    <p:extLst>
      <p:ext uri="{BB962C8B-B14F-4D97-AF65-F5344CB8AC3E}">
        <p14:creationId xmlns:p14="http://schemas.microsoft.com/office/powerpoint/2010/main" val="24462820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188640"/>
            <a:ext cx="8640960" cy="6336704"/>
          </a:xfrm>
        </p:spPr>
        <p:txBody>
          <a:bodyPr>
            <a:normAutofit fontScale="85000" lnSpcReduction="10000"/>
          </a:bodyPr>
          <a:lstStyle/>
          <a:p>
            <a:pPr algn="just">
              <a:lnSpc>
                <a:spcPct val="125000"/>
              </a:lnSpc>
              <a:spcAft>
                <a:spcPts val="0"/>
              </a:spcAft>
            </a:pPr>
            <a:r>
              <a:rPr lang="en-US" dirty="0">
                <a:latin typeface="Times New Roman"/>
                <a:ea typeface="Times New Roman"/>
                <a:cs typeface="Times New Roman"/>
              </a:rPr>
              <a:t> </a:t>
            </a:r>
            <a:r>
              <a:rPr lang="en-US" dirty="0" err="1">
                <a:latin typeface="Times New Roman"/>
                <a:ea typeface="Times New Roman"/>
                <a:cs typeface="Times New Roman"/>
              </a:rPr>
              <a:t>Umumy</a:t>
            </a:r>
            <a:r>
              <a:rPr lang="en-US" dirty="0">
                <a:latin typeface="Times New Roman"/>
                <a:ea typeface="Times New Roman"/>
                <a:cs typeface="Times New Roman"/>
              </a:rPr>
              <a:t> </a:t>
            </a:r>
            <a:r>
              <a:rPr lang="en-US" dirty="0" err="1">
                <a:latin typeface="Times New Roman"/>
                <a:ea typeface="Times New Roman"/>
                <a:cs typeface="Times New Roman"/>
              </a:rPr>
              <a:t>wagonlaryň</a:t>
            </a:r>
            <a:r>
              <a:rPr lang="en-US" dirty="0">
                <a:latin typeface="Times New Roman"/>
                <a:ea typeface="Times New Roman"/>
                <a:cs typeface="Times New Roman"/>
              </a:rPr>
              <a:t> </a:t>
            </a:r>
            <a:r>
              <a:rPr lang="en-US" dirty="0" err="1">
                <a:latin typeface="Times New Roman"/>
                <a:ea typeface="Times New Roman"/>
                <a:cs typeface="Times New Roman"/>
              </a:rPr>
              <a:t>çykdaýjysy</a:t>
            </a:r>
            <a:r>
              <a:rPr lang="en-US" dirty="0">
                <a:latin typeface="Times New Roman"/>
                <a:ea typeface="Times New Roman"/>
                <a:cs typeface="Times New Roman"/>
              </a:rPr>
              <a:t> – </a:t>
            </a:r>
            <a:r>
              <a:rPr lang="en-US" dirty="0" err="1">
                <a:latin typeface="Times New Roman"/>
                <a:ea typeface="Times New Roman"/>
                <a:cs typeface="Times New Roman"/>
              </a:rPr>
              <a:t>wagonlaryň</a:t>
            </a:r>
            <a:r>
              <a:rPr lang="en-US" dirty="0">
                <a:latin typeface="Times New Roman"/>
                <a:ea typeface="Times New Roman"/>
                <a:cs typeface="Times New Roman"/>
              </a:rPr>
              <a:t> 1 </a:t>
            </a:r>
            <a:r>
              <a:rPr lang="en-US" dirty="0" err="1">
                <a:latin typeface="Times New Roman"/>
                <a:ea typeface="Times New Roman"/>
                <a:cs typeface="Times New Roman"/>
              </a:rPr>
              <a:t>ugra</a:t>
            </a:r>
            <a:r>
              <a:rPr lang="en-US" dirty="0">
                <a:latin typeface="Times New Roman"/>
                <a:ea typeface="Times New Roman"/>
                <a:cs typeface="Times New Roman"/>
              </a:rPr>
              <a:t> </a:t>
            </a:r>
            <a:r>
              <a:rPr lang="en-US" dirty="0" err="1">
                <a:latin typeface="Times New Roman"/>
                <a:ea typeface="Times New Roman"/>
                <a:cs typeface="Times New Roman"/>
              </a:rPr>
              <a:t>ýygnalan</a:t>
            </a:r>
            <a:r>
              <a:rPr lang="en-US" dirty="0">
                <a:latin typeface="Times New Roman"/>
                <a:ea typeface="Times New Roman"/>
                <a:cs typeface="Times New Roman"/>
              </a:rPr>
              <a:t> </a:t>
            </a:r>
            <a:r>
              <a:rPr lang="en-US" dirty="0" err="1">
                <a:latin typeface="Times New Roman"/>
                <a:ea typeface="Times New Roman"/>
                <a:cs typeface="Times New Roman"/>
              </a:rPr>
              <a:t>sagadyna</a:t>
            </a:r>
            <a:r>
              <a:rPr lang="en-US" dirty="0">
                <a:latin typeface="Times New Roman"/>
                <a:ea typeface="Times New Roman"/>
                <a:cs typeface="Times New Roman"/>
              </a:rPr>
              <a:t> 1 </a:t>
            </a:r>
            <a:r>
              <a:rPr lang="en-US" dirty="0" err="1">
                <a:latin typeface="Times New Roman"/>
                <a:ea typeface="Times New Roman"/>
                <a:cs typeface="Times New Roman"/>
              </a:rPr>
              <a:t>gije-gündizde</a:t>
            </a:r>
            <a:r>
              <a:rPr lang="en-US" dirty="0">
                <a:latin typeface="Times New Roman"/>
                <a:ea typeface="Times New Roman"/>
                <a:cs typeface="Times New Roman"/>
              </a:rPr>
              <a:t>  </a:t>
            </a:r>
            <a:r>
              <a:rPr lang="en-US" dirty="0" err="1">
                <a:latin typeface="Times New Roman"/>
                <a:ea typeface="Times New Roman"/>
                <a:cs typeface="Times New Roman"/>
              </a:rPr>
              <a:t>umumy</a:t>
            </a:r>
            <a:r>
              <a:rPr lang="en-US" dirty="0">
                <a:latin typeface="Times New Roman"/>
                <a:ea typeface="Times New Roman"/>
                <a:cs typeface="Times New Roman"/>
              </a:rPr>
              <a:t> </a:t>
            </a:r>
            <a:r>
              <a:rPr lang="en-US" dirty="0" err="1">
                <a:latin typeface="Times New Roman"/>
                <a:ea typeface="Times New Roman"/>
                <a:cs typeface="Times New Roman"/>
              </a:rPr>
              <a:t>meýdanyna</a:t>
            </a:r>
            <a:r>
              <a:rPr lang="en-US" dirty="0">
                <a:latin typeface="Times New Roman"/>
                <a:ea typeface="Times New Roman"/>
                <a:cs typeface="Times New Roman"/>
              </a:rPr>
              <a:t> </a:t>
            </a:r>
            <a:r>
              <a:rPr lang="en-US" dirty="0" err="1">
                <a:latin typeface="Times New Roman"/>
                <a:ea typeface="Times New Roman"/>
                <a:cs typeface="Times New Roman"/>
              </a:rPr>
              <a:t>sanawyna</a:t>
            </a:r>
            <a:r>
              <a:rPr lang="en-US" dirty="0">
                <a:latin typeface="Times New Roman"/>
                <a:ea typeface="Times New Roman"/>
                <a:cs typeface="Times New Roman"/>
              </a:rPr>
              <a:t> </a:t>
            </a:r>
            <a:r>
              <a:rPr lang="en-US" dirty="0" err="1">
                <a:latin typeface="Times New Roman"/>
                <a:ea typeface="Times New Roman"/>
                <a:cs typeface="Times New Roman"/>
              </a:rPr>
              <a:t>deňdir</a:t>
            </a:r>
            <a:r>
              <a:rPr lang="en-US" dirty="0">
                <a:latin typeface="Times New Roman"/>
                <a:ea typeface="Times New Roman"/>
                <a:cs typeface="Times New Roman"/>
              </a:rPr>
              <a:t>.</a:t>
            </a:r>
            <a:endParaRPr lang="ru-RU" sz="2400" dirty="0">
              <a:ea typeface="Calibri"/>
              <a:cs typeface="Times New Roman"/>
            </a:endParaRPr>
          </a:p>
          <a:p>
            <a:pPr algn="ctr">
              <a:lnSpc>
                <a:spcPct val="125000"/>
              </a:lnSpc>
              <a:spcAft>
                <a:spcPts val="0"/>
              </a:spcAft>
            </a:pPr>
            <a:r>
              <a:rPr lang="cs-CZ" dirty="0">
                <a:latin typeface="Times New Roman"/>
                <a:ea typeface="Times New Roman"/>
                <a:cs typeface="Times New Roman"/>
              </a:rPr>
              <a:t>B</a:t>
            </a:r>
            <a:r>
              <a:rPr lang="cs-CZ" baseline="-25000" dirty="0">
                <a:latin typeface="Times New Roman"/>
                <a:ea typeface="Times New Roman"/>
                <a:cs typeface="Times New Roman"/>
              </a:rPr>
              <a:t>nak</a:t>
            </a:r>
            <a:r>
              <a:rPr lang="cs-CZ" dirty="0">
                <a:latin typeface="Times New Roman"/>
                <a:ea typeface="Times New Roman"/>
                <a:cs typeface="Times New Roman"/>
              </a:rPr>
              <a:t>=[m</a:t>
            </a:r>
            <a:r>
              <a:rPr lang="cs-CZ" baseline="-25000" dirty="0">
                <a:latin typeface="Times New Roman"/>
                <a:ea typeface="Times New Roman"/>
                <a:cs typeface="Times New Roman"/>
              </a:rPr>
              <a:t>1</a:t>
            </a:r>
            <a:r>
              <a:rPr lang="cs-CZ" dirty="0">
                <a:latin typeface="Times New Roman"/>
                <a:ea typeface="Times New Roman"/>
                <a:cs typeface="Times New Roman"/>
              </a:rPr>
              <a:t> (t</a:t>
            </a:r>
            <a:r>
              <a:rPr lang="cs-CZ" baseline="-25000" dirty="0">
                <a:latin typeface="Times New Roman"/>
                <a:ea typeface="Times New Roman"/>
                <a:cs typeface="Times New Roman"/>
              </a:rPr>
              <a:t>1</a:t>
            </a:r>
            <a:r>
              <a:rPr lang="cs-CZ" dirty="0">
                <a:latin typeface="Times New Roman"/>
                <a:ea typeface="Times New Roman"/>
                <a:cs typeface="Times New Roman"/>
              </a:rPr>
              <a:t>+t</a:t>
            </a:r>
            <a:r>
              <a:rPr lang="cs-CZ" baseline="-25000" dirty="0">
                <a:latin typeface="Times New Roman"/>
                <a:ea typeface="Times New Roman"/>
                <a:cs typeface="Times New Roman"/>
              </a:rPr>
              <a:t>2</a:t>
            </a:r>
            <a:r>
              <a:rPr lang="cs-CZ" dirty="0">
                <a:latin typeface="Times New Roman"/>
                <a:ea typeface="Times New Roman"/>
                <a:cs typeface="Times New Roman"/>
              </a:rPr>
              <a:t>)+m</a:t>
            </a:r>
            <a:r>
              <a:rPr lang="cs-CZ" baseline="-25000" dirty="0">
                <a:latin typeface="Times New Roman"/>
                <a:ea typeface="Times New Roman"/>
                <a:cs typeface="Times New Roman"/>
              </a:rPr>
              <a:t>2</a:t>
            </a:r>
            <a:r>
              <a:rPr lang="cs-CZ" dirty="0">
                <a:latin typeface="Times New Roman"/>
                <a:ea typeface="Times New Roman"/>
                <a:cs typeface="Times New Roman"/>
              </a:rPr>
              <a:t>t</a:t>
            </a:r>
            <a:r>
              <a:rPr lang="cs-CZ" baseline="-25000" dirty="0">
                <a:latin typeface="Times New Roman"/>
                <a:ea typeface="Times New Roman"/>
                <a:cs typeface="Times New Roman"/>
              </a:rPr>
              <a:t>2</a:t>
            </a:r>
            <a:r>
              <a:rPr lang="cs-CZ" dirty="0">
                <a:latin typeface="Times New Roman"/>
                <a:ea typeface="Times New Roman"/>
                <a:cs typeface="Times New Roman"/>
              </a:rPr>
              <a:t>]+[m</a:t>
            </a:r>
            <a:r>
              <a:rPr lang="cs-CZ" baseline="-25000" dirty="0">
                <a:latin typeface="Times New Roman"/>
                <a:ea typeface="Times New Roman"/>
                <a:cs typeface="Times New Roman"/>
              </a:rPr>
              <a:t>4</a:t>
            </a:r>
            <a:r>
              <a:rPr lang="cs-CZ" dirty="0">
                <a:latin typeface="Times New Roman"/>
                <a:ea typeface="Times New Roman"/>
                <a:cs typeface="Times New Roman"/>
              </a:rPr>
              <a:t>(t</a:t>
            </a:r>
            <a:r>
              <a:rPr lang="cs-CZ" baseline="-25000" dirty="0">
                <a:latin typeface="Times New Roman"/>
                <a:ea typeface="Times New Roman"/>
                <a:cs typeface="Times New Roman"/>
              </a:rPr>
              <a:t>3</a:t>
            </a:r>
            <a:r>
              <a:rPr lang="cs-CZ" dirty="0">
                <a:latin typeface="Times New Roman"/>
                <a:ea typeface="Times New Roman"/>
                <a:cs typeface="Times New Roman"/>
              </a:rPr>
              <a:t>+t</a:t>
            </a:r>
            <a:r>
              <a:rPr lang="cs-CZ" baseline="-25000" dirty="0">
                <a:latin typeface="Times New Roman"/>
                <a:ea typeface="Times New Roman"/>
                <a:cs typeface="Times New Roman"/>
              </a:rPr>
              <a:t>4</a:t>
            </a:r>
            <a:r>
              <a:rPr lang="cs-CZ" dirty="0">
                <a:latin typeface="Times New Roman"/>
                <a:ea typeface="Times New Roman"/>
                <a:cs typeface="Times New Roman"/>
              </a:rPr>
              <a:t>+t</a:t>
            </a:r>
            <a:r>
              <a:rPr lang="cs-CZ" baseline="-25000" dirty="0">
                <a:latin typeface="Times New Roman"/>
                <a:ea typeface="Times New Roman"/>
                <a:cs typeface="Times New Roman"/>
              </a:rPr>
              <a:t>5</a:t>
            </a:r>
            <a:r>
              <a:rPr lang="cs-CZ" dirty="0">
                <a:latin typeface="Times New Roman"/>
                <a:ea typeface="Times New Roman"/>
                <a:cs typeface="Times New Roman"/>
              </a:rPr>
              <a:t>)+m</a:t>
            </a:r>
            <a:r>
              <a:rPr lang="cs-CZ" baseline="-25000" dirty="0">
                <a:latin typeface="Times New Roman"/>
                <a:ea typeface="Times New Roman"/>
                <a:cs typeface="Times New Roman"/>
              </a:rPr>
              <a:t>5</a:t>
            </a:r>
            <a:r>
              <a:rPr lang="cs-CZ" dirty="0">
                <a:latin typeface="Times New Roman"/>
                <a:ea typeface="Times New Roman"/>
                <a:cs typeface="Times New Roman"/>
              </a:rPr>
              <a:t> (t</a:t>
            </a:r>
            <a:r>
              <a:rPr lang="cs-CZ" baseline="-25000" dirty="0">
                <a:latin typeface="Times New Roman"/>
                <a:ea typeface="Times New Roman"/>
                <a:cs typeface="Times New Roman"/>
              </a:rPr>
              <a:t>4</a:t>
            </a:r>
            <a:r>
              <a:rPr lang="cs-CZ" dirty="0">
                <a:latin typeface="Times New Roman"/>
                <a:ea typeface="Times New Roman"/>
                <a:cs typeface="Times New Roman"/>
              </a:rPr>
              <a:t>+t</a:t>
            </a:r>
            <a:r>
              <a:rPr lang="cs-CZ" baseline="-25000" dirty="0">
                <a:latin typeface="Times New Roman"/>
                <a:ea typeface="Times New Roman"/>
                <a:cs typeface="Times New Roman"/>
              </a:rPr>
              <a:t>5</a:t>
            </a:r>
            <a:r>
              <a:rPr lang="cs-CZ" dirty="0">
                <a:latin typeface="Times New Roman"/>
                <a:ea typeface="Times New Roman"/>
                <a:cs typeface="Times New Roman"/>
              </a:rPr>
              <a:t>)+m</a:t>
            </a:r>
            <a:r>
              <a:rPr lang="cs-CZ" baseline="-25000" dirty="0">
                <a:latin typeface="Times New Roman"/>
                <a:ea typeface="Times New Roman"/>
                <a:cs typeface="Times New Roman"/>
              </a:rPr>
              <a:t>6</a:t>
            </a:r>
            <a:r>
              <a:rPr lang="cs-CZ" dirty="0">
                <a:latin typeface="Times New Roman"/>
                <a:ea typeface="Times New Roman"/>
                <a:cs typeface="Times New Roman"/>
              </a:rPr>
              <a:t>t</a:t>
            </a:r>
            <a:r>
              <a:rPr lang="cs-CZ" baseline="-25000" dirty="0">
                <a:latin typeface="Times New Roman"/>
                <a:ea typeface="Times New Roman"/>
                <a:cs typeface="Times New Roman"/>
              </a:rPr>
              <a:t>5</a:t>
            </a:r>
            <a:r>
              <a:rPr lang="cs-CZ" dirty="0">
                <a:latin typeface="Times New Roman"/>
                <a:ea typeface="Times New Roman"/>
                <a:cs typeface="Times New Roman"/>
              </a:rPr>
              <a:t>]</a:t>
            </a:r>
            <a:endParaRPr lang="ru-RU" sz="2400" dirty="0">
              <a:ea typeface="Calibri"/>
              <a:cs typeface="Times New Roman"/>
            </a:endParaRPr>
          </a:p>
          <a:p>
            <a:pPr algn="just">
              <a:lnSpc>
                <a:spcPct val="125000"/>
              </a:lnSpc>
              <a:spcBef>
                <a:spcPts val="1200"/>
              </a:spcBef>
              <a:spcAft>
                <a:spcPts val="300"/>
              </a:spcAft>
            </a:pPr>
            <a:r>
              <a:rPr lang="cs-CZ" dirty="0">
                <a:latin typeface="Arial"/>
                <a:ea typeface="Times New Roman"/>
                <a:cs typeface="Times New Roman"/>
              </a:rPr>
              <a:t> </a:t>
            </a:r>
            <a:r>
              <a:rPr lang="en-US" dirty="0" err="1">
                <a:latin typeface="Times New Roman"/>
                <a:ea typeface="Times New Roman"/>
                <a:cs typeface="Times New Roman"/>
              </a:rPr>
              <a:t>Ortaça</a:t>
            </a:r>
            <a:r>
              <a:rPr lang="en-US" dirty="0">
                <a:latin typeface="Times New Roman"/>
                <a:ea typeface="Times New Roman"/>
                <a:cs typeface="Times New Roman"/>
              </a:rPr>
              <a:t> </a:t>
            </a:r>
            <a:r>
              <a:rPr lang="en-US" dirty="0" err="1">
                <a:latin typeface="Times New Roman"/>
                <a:ea typeface="Times New Roman"/>
                <a:cs typeface="Times New Roman"/>
              </a:rPr>
              <a:t>bir</a:t>
            </a:r>
            <a:r>
              <a:rPr lang="en-US" dirty="0">
                <a:latin typeface="Times New Roman"/>
                <a:ea typeface="Times New Roman"/>
                <a:cs typeface="Times New Roman"/>
              </a:rPr>
              <a:t> </a:t>
            </a:r>
            <a:r>
              <a:rPr lang="en-US" dirty="0" err="1">
                <a:latin typeface="Times New Roman"/>
                <a:ea typeface="Times New Roman"/>
                <a:cs typeface="Times New Roman"/>
              </a:rPr>
              <a:t>boş</a:t>
            </a:r>
            <a:r>
              <a:rPr lang="en-US" dirty="0">
                <a:latin typeface="Times New Roman"/>
                <a:ea typeface="Times New Roman"/>
                <a:cs typeface="Times New Roman"/>
              </a:rPr>
              <a:t> </a:t>
            </a:r>
            <a:r>
              <a:rPr lang="en-US" dirty="0" err="1">
                <a:latin typeface="Times New Roman"/>
                <a:ea typeface="Times New Roman"/>
                <a:cs typeface="Times New Roman"/>
              </a:rPr>
              <a:t>wagonyň</a:t>
            </a:r>
            <a:r>
              <a:rPr lang="en-US" dirty="0">
                <a:latin typeface="Times New Roman"/>
                <a:ea typeface="Times New Roman"/>
                <a:cs typeface="Times New Roman"/>
              </a:rPr>
              <a:t> </a:t>
            </a:r>
            <a:r>
              <a:rPr lang="en-US" dirty="0" err="1">
                <a:latin typeface="Times New Roman"/>
                <a:ea typeface="Times New Roman"/>
                <a:cs typeface="Times New Roman"/>
              </a:rPr>
              <a:t>toplanşy</a:t>
            </a:r>
            <a:endParaRPr lang="ru-RU" sz="2400" dirty="0">
              <a:ea typeface="Calibri"/>
              <a:cs typeface="Times New Roman"/>
            </a:endParaRPr>
          </a:p>
          <a:p>
            <a:pPr algn="ctr">
              <a:lnSpc>
                <a:spcPct val="125000"/>
              </a:lnSpc>
              <a:spcAft>
                <a:spcPts val="0"/>
              </a:spcAft>
            </a:pPr>
            <a:r>
              <a:rPr lang="en-US" dirty="0" err="1">
                <a:latin typeface="Times New Roman"/>
                <a:ea typeface="Times New Roman"/>
                <a:cs typeface="Times New Roman"/>
              </a:rPr>
              <a:t>T</a:t>
            </a:r>
            <a:r>
              <a:rPr lang="en-US" baseline="-25000" dirty="0" err="1">
                <a:latin typeface="Times New Roman"/>
                <a:ea typeface="Times New Roman"/>
                <a:cs typeface="Times New Roman"/>
              </a:rPr>
              <a:t>nak</a:t>
            </a:r>
            <a:r>
              <a:rPr lang="en-US" dirty="0">
                <a:latin typeface="Times New Roman"/>
                <a:ea typeface="Times New Roman"/>
                <a:cs typeface="Times New Roman"/>
              </a:rPr>
              <a:t>=</a:t>
            </a:r>
            <a:r>
              <a:rPr lang="en-US" dirty="0" err="1">
                <a:latin typeface="Times New Roman"/>
                <a:ea typeface="Times New Roman"/>
                <a:cs typeface="Times New Roman"/>
              </a:rPr>
              <a:t>b</a:t>
            </a:r>
            <a:r>
              <a:rPr lang="en-US" baseline="-25000" dirty="0" err="1">
                <a:latin typeface="Times New Roman"/>
                <a:ea typeface="Times New Roman"/>
                <a:cs typeface="Times New Roman"/>
              </a:rPr>
              <a:t>nak</a:t>
            </a:r>
            <a:r>
              <a:rPr lang="en-US" dirty="0">
                <a:latin typeface="Times New Roman"/>
                <a:ea typeface="Times New Roman"/>
                <a:cs typeface="Times New Roman"/>
              </a:rPr>
              <a:t>/</a:t>
            </a:r>
            <a:r>
              <a:rPr lang="en-US" dirty="0" err="1">
                <a:latin typeface="Times New Roman"/>
                <a:ea typeface="Times New Roman"/>
                <a:cs typeface="Times New Roman"/>
              </a:rPr>
              <a:t>n</a:t>
            </a:r>
            <a:r>
              <a:rPr lang="en-US" baseline="-25000" dirty="0" err="1">
                <a:latin typeface="Times New Roman"/>
                <a:ea typeface="Times New Roman"/>
                <a:cs typeface="Times New Roman"/>
              </a:rPr>
              <a:t>b</a:t>
            </a:r>
            <a:endParaRPr lang="ru-RU" sz="2400" dirty="0">
              <a:ea typeface="Calibri"/>
              <a:cs typeface="Times New Roman"/>
            </a:endParaRPr>
          </a:p>
          <a:p>
            <a:pPr algn="just">
              <a:lnSpc>
                <a:spcPct val="125000"/>
              </a:lnSpc>
              <a:spcAft>
                <a:spcPts val="0"/>
              </a:spcAft>
            </a:pPr>
            <a:r>
              <a:rPr lang="en-US" dirty="0">
                <a:latin typeface="Times New Roman"/>
                <a:ea typeface="Times New Roman"/>
                <a:cs typeface="Times New Roman"/>
              </a:rPr>
              <a:t> </a:t>
            </a:r>
            <a:endParaRPr lang="ru-RU" sz="2400" dirty="0">
              <a:ea typeface="Calibri"/>
              <a:cs typeface="Times New Roman"/>
            </a:endParaRPr>
          </a:p>
          <a:p>
            <a:pPr algn="ctr">
              <a:lnSpc>
                <a:spcPct val="125000"/>
              </a:lnSpc>
              <a:spcAft>
                <a:spcPts val="0"/>
              </a:spcAft>
            </a:pPr>
            <a:r>
              <a:rPr lang="en-US" dirty="0" err="1">
                <a:latin typeface="Times New Roman"/>
                <a:ea typeface="Times New Roman"/>
                <a:cs typeface="Times New Roman"/>
              </a:rPr>
              <a:t>n</a:t>
            </a:r>
            <a:r>
              <a:rPr lang="en-US" baseline="-25000" dirty="0" err="1">
                <a:latin typeface="Times New Roman"/>
                <a:ea typeface="Times New Roman"/>
                <a:cs typeface="Times New Roman"/>
              </a:rPr>
              <a:t>b</a:t>
            </a:r>
            <a:r>
              <a:rPr lang="en-US" baseline="-25000" dirty="0">
                <a:latin typeface="Times New Roman"/>
                <a:ea typeface="Times New Roman"/>
                <a:cs typeface="Times New Roman"/>
              </a:rPr>
              <a:t> </a:t>
            </a:r>
            <a:r>
              <a:rPr lang="en-US" dirty="0">
                <a:latin typeface="Times New Roman"/>
                <a:ea typeface="Times New Roman"/>
                <a:cs typeface="Times New Roman"/>
              </a:rPr>
              <a:t>= (m</a:t>
            </a:r>
            <a:r>
              <a:rPr lang="en-US" baseline="-25000" dirty="0">
                <a:latin typeface="Times New Roman"/>
                <a:ea typeface="Times New Roman"/>
                <a:cs typeface="Times New Roman"/>
              </a:rPr>
              <a:t>1</a:t>
            </a:r>
            <a:r>
              <a:rPr lang="en-US" dirty="0">
                <a:latin typeface="Times New Roman"/>
                <a:ea typeface="Times New Roman"/>
                <a:cs typeface="Times New Roman"/>
              </a:rPr>
              <a:t>+m</a:t>
            </a:r>
            <a:r>
              <a:rPr lang="en-US" baseline="-25000" dirty="0">
                <a:latin typeface="Times New Roman"/>
                <a:ea typeface="Times New Roman"/>
                <a:cs typeface="Times New Roman"/>
              </a:rPr>
              <a:t>2</a:t>
            </a:r>
            <a:r>
              <a:rPr lang="en-US" dirty="0">
                <a:latin typeface="Times New Roman"/>
                <a:ea typeface="Times New Roman"/>
                <a:cs typeface="Times New Roman"/>
              </a:rPr>
              <a:t> +m</a:t>
            </a:r>
            <a:r>
              <a:rPr lang="en-US" baseline="-25000" dirty="0">
                <a:latin typeface="Times New Roman"/>
                <a:ea typeface="Times New Roman"/>
                <a:cs typeface="Times New Roman"/>
              </a:rPr>
              <a:t>3 </a:t>
            </a:r>
            <a:r>
              <a:rPr lang="en-US" dirty="0">
                <a:latin typeface="Times New Roman"/>
                <a:ea typeface="Times New Roman"/>
                <a:cs typeface="Times New Roman"/>
              </a:rPr>
              <a:t>)+(m</a:t>
            </a:r>
            <a:r>
              <a:rPr lang="en-US" baseline="-25000" dirty="0">
                <a:latin typeface="Times New Roman"/>
                <a:ea typeface="Times New Roman"/>
                <a:cs typeface="Times New Roman"/>
              </a:rPr>
              <a:t>4</a:t>
            </a:r>
            <a:r>
              <a:rPr lang="en-US" dirty="0">
                <a:latin typeface="Times New Roman"/>
                <a:ea typeface="Times New Roman"/>
                <a:cs typeface="Times New Roman"/>
              </a:rPr>
              <a:t>+m</a:t>
            </a:r>
            <a:r>
              <a:rPr lang="en-US" baseline="-25000" dirty="0">
                <a:latin typeface="Times New Roman"/>
                <a:ea typeface="Times New Roman"/>
                <a:cs typeface="Times New Roman"/>
              </a:rPr>
              <a:t>5</a:t>
            </a:r>
            <a:r>
              <a:rPr lang="en-US" dirty="0">
                <a:latin typeface="Times New Roman"/>
                <a:ea typeface="Times New Roman"/>
                <a:cs typeface="Times New Roman"/>
              </a:rPr>
              <a:t> +m</a:t>
            </a:r>
            <a:r>
              <a:rPr lang="en-US" baseline="-25000" dirty="0">
                <a:latin typeface="Times New Roman"/>
                <a:ea typeface="Times New Roman"/>
                <a:cs typeface="Times New Roman"/>
              </a:rPr>
              <a:t>6</a:t>
            </a:r>
            <a:r>
              <a:rPr lang="en-US" dirty="0">
                <a:latin typeface="Times New Roman"/>
                <a:ea typeface="Times New Roman"/>
                <a:cs typeface="Times New Roman"/>
              </a:rPr>
              <a:t>+m</a:t>
            </a:r>
            <a:r>
              <a:rPr lang="en-US" baseline="-25000" dirty="0">
                <a:latin typeface="Times New Roman"/>
                <a:ea typeface="Times New Roman"/>
                <a:cs typeface="Times New Roman"/>
              </a:rPr>
              <a:t>7 </a:t>
            </a:r>
            <a:r>
              <a:rPr lang="en-US" dirty="0">
                <a:latin typeface="Times New Roman"/>
                <a:ea typeface="Times New Roman"/>
                <a:cs typeface="Times New Roman"/>
              </a:rPr>
              <a:t>)</a:t>
            </a:r>
            <a:endParaRPr lang="ru-RU" sz="2400" dirty="0">
              <a:ea typeface="Calibri"/>
              <a:cs typeface="Times New Roman"/>
            </a:endParaRPr>
          </a:p>
          <a:p>
            <a:pPr algn="ctr">
              <a:lnSpc>
                <a:spcPct val="125000"/>
              </a:lnSpc>
              <a:spcAft>
                <a:spcPts val="0"/>
              </a:spcAft>
            </a:pPr>
            <a:r>
              <a:rPr lang="en-US" dirty="0">
                <a:latin typeface="Times New Roman"/>
                <a:ea typeface="Times New Roman"/>
                <a:cs typeface="Times New Roman"/>
              </a:rPr>
              <a:t> </a:t>
            </a:r>
            <a:endParaRPr lang="ru-RU" sz="2400" dirty="0">
              <a:ea typeface="Calibri"/>
              <a:cs typeface="Times New Roman"/>
            </a:endParaRPr>
          </a:p>
          <a:p>
            <a:pPr algn="just">
              <a:lnSpc>
                <a:spcPct val="125000"/>
              </a:lnSpc>
              <a:spcAft>
                <a:spcPts val="0"/>
              </a:spcAft>
            </a:pPr>
            <a:r>
              <a:rPr lang="en-US" dirty="0">
                <a:latin typeface="Times New Roman"/>
                <a:ea typeface="Times New Roman"/>
                <a:cs typeface="Times New Roman"/>
              </a:rPr>
              <a:t>        </a:t>
            </a:r>
            <a:r>
              <a:rPr lang="en-US" dirty="0" err="1">
                <a:latin typeface="Times New Roman"/>
                <a:ea typeface="Times New Roman"/>
                <a:cs typeface="Times New Roman"/>
              </a:rPr>
              <a:t>Wagonlaryň</a:t>
            </a:r>
            <a:r>
              <a:rPr lang="en-US" dirty="0">
                <a:latin typeface="Times New Roman"/>
                <a:ea typeface="Times New Roman"/>
                <a:cs typeface="Times New Roman"/>
              </a:rPr>
              <a:t> </a:t>
            </a:r>
            <a:r>
              <a:rPr lang="en-US" dirty="0" err="1">
                <a:latin typeface="Times New Roman"/>
                <a:ea typeface="Times New Roman"/>
                <a:cs typeface="Times New Roman"/>
              </a:rPr>
              <a:t>sany</a:t>
            </a:r>
            <a:r>
              <a:rPr lang="en-US" dirty="0">
                <a:latin typeface="Times New Roman"/>
                <a:ea typeface="Times New Roman"/>
                <a:cs typeface="Times New Roman"/>
              </a:rPr>
              <a:t>  </a:t>
            </a:r>
            <a:r>
              <a:rPr lang="en-US" dirty="0" err="1">
                <a:latin typeface="Times New Roman"/>
                <a:ea typeface="Times New Roman"/>
                <a:cs typeface="Times New Roman"/>
              </a:rPr>
              <a:t>belenilen</a:t>
            </a:r>
            <a:r>
              <a:rPr lang="en-US" dirty="0">
                <a:latin typeface="Times New Roman"/>
                <a:ea typeface="Times New Roman"/>
                <a:cs typeface="Times New Roman"/>
              </a:rPr>
              <a:t> </a:t>
            </a:r>
            <a:r>
              <a:rPr lang="en-US" dirty="0" err="1">
                <a:latin typeface="Times New Roman"/>
                <a:ea typeface="Times New Roman"/>
                <a:cs typeface="Times New Roman"/>
              </a:rPr>
              <a:t>niýetlenişi</a:t>
            </a:r>
            <a:r>
              <a:rPr lang="en-US" dirty="0">
                <a:latin typeface="Times New Roman"/>
                <a:ea typeface="Times New Roman"/>
                <a:cs typeface="Times New Roman"/>
              </a:rPr>
              <a:t> </a:t>
            </a:r>
            <a:r>
              <a:rPr lang="en-US" dirty="0" err="1">
                <a:latin typeface="Times New Roman"/>
                <a:ea typeface="Times New Roman"/>
                <a:cs typeface="Times New Roman"/>
              </a:rPr>
              <a:t>gije</a:t>
            </a:r>
            <a:r>
              <a:rPr lang="en-US" dirty="0">
                <a:latin typeface="Times New Roman"/>
                <a:ea typeface="Times New Roman"/>
                <a:cs typeface="Times New Roman"/>
              </a:rPr>
              <a:t> –</a:t>
            </a:r>
            <a:r>
              <a:rPr lang="en-US" dirty="0" err="1">
                <a:latin typeface="Times New Roman"/>
                <a:ea typeface="Times New Roman"/>
                <a:cs typeface="Times New Roman"/>
              </a:rPr>
              <a:t>gündizde</a:t>
            </a:r>
            <a:r>
              <a:rPr lang="en-US" dirty="0">
                <a:latin typeface="Times New Roman"/>
                <a:ea typeface="Times New Roman"/>
                <a:cs typeface="Times New Roman"/>
              </a:rPr>
              <a:t> </a:t>
            </a:r>
            <a:r>
              <a:rPr lang="en-US" dirty="0" err="1">
                <a:latin typeface="Times New Roman"/>
                <a:ea typeface="Times New Roman"/>
                <a:cs typeface="Times New Roman"/>
              </a:rPr>
              <a:t>stansiýada</a:t>
            </a:r>
            <a:r>
              <a:rPr lang="en-US" dirty="0">
                <a:latin typeface="Times New Roman"/>
                <a:ea typeface="Times New Roman"/>
                <a:cs typeface="Times New Roman"/>
              </a:rPr>
              <a:t> </a:t>
            </a:r>
            <a:r>
              <a:rPr lang="en-US" dirty="0" err="1">
                <a:latin typeface="Times New Roman"/>
                <a:ea typeface="Times New Roman"/>
                <a:cs typeface="Times New Roman"/>
              </a:rPr>
              <a:t>edilen</a:t>
            </a:r>
            <a:r>
              <a:rPr lang="en-US" dirty="0">
                <a:latin typeface="Times New Roman"/>
                <a:ea typeface="Times New Roman"/>
                <a:cs typeface="Times New Roman"/>
              </a:rPr>
              <a:t> </a:t>
            </a:r>
            <a:r>
              <a:rPr lang="en-US" dirty="0" err="1">
                <a:latin typeface="Times New Roman"/>
                <a:ea typeface="Times New Roman"/>
                <a:cs typeface="Times New Roman"/>
              </a:rPr>
              <a:t>işine</a:t>
            </a:r>
            <a:r>
              <a:rPr lang="en-US" dirty="0">
                <a:latin typeface="Times New Roman"/>
                <a:ea typeface="Times New Roman"/>
                <a:cs typeface="Times New Roman"/>
              </a:rPr>
              <a:t> </a:t>
            </a:r>
            <a:r>
              <a:rPr lang="en-US" dirty="0" err="1">
                <a:latin typeface="Times New Roman"/>
                <a:ea typeface="Times New Roman"/>
                <a:cs typeface="Times New Roman"/>
              </a:rPr>
              <a:t>deňdir</a:t>
            </a:r>
            <a:r>
              <a:rPr lang="en-US" dirty="0">
                <a:latin typeface="Times New Roman"/>
                <a:ea typeface="Times New Roman"/>
                <a:cs typeface="Times New Roman"/>
              </a:rPr>
              <a:t>.</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38022476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332656"/>
            <a:ext cx="8712968" cy="6192688"/>
          </a:xfrm>
        </p:spPr>
        <p:txBody>
          <a:bodyPr/>
          <a:lstStyle/>
          <a:p>
            <a:pPr>
              <a:lnSpc>
                <a:spcPct val="107000"/>
              </a:lnSpc>
              <a:spcAft>
                <a:spcPts val="0"/>
              </a:spcAft>
            </a:pPr>
            <a:r>
              <a:rPr lang="ru-RU" b="1" dirty="0">
                <a:latin typeface="Times New Roman"/>
                <a:ea typeface="Calibri"/>
                <a:cs typeface="Times New Roman"/>
              </a:rPr>
              <a:t>3. </a:t>
            </a:r>
            <a:r>
              <a:rPr lang="ru-RU" b="1" dirty="0" err="1">
                <a:latin typeface="Times New Roman"/>
                <a:ea typeface="Calibri"/>
                <a:cs typeface="Times New Roman"/>
              </a:rPr>
              <a:t>Wagon</a:t>
            </a:r>
            <a:r>
              <a:rPr lang="ru-RU" b="1" dirty="0">
                <a:latin typeface="Times New Roman"/>
                <a:ea typeface="Calibri"/>
                <a:cs typeface="Times New Roman"/>
              </a:rPr>
              <a:t> </a:t>
            </a:r>
            <a:r>
              <a:rPr lang="ru-RU" b="1" dirty="0" err="1">
                <a:latin typeface="Times New Roman"/>
                <a:ea typeface="Calibri"/>
                <a:cs typeface="Times New Roman"/>
              </a:rPr>
              <a:t>aýlanyşygyny</a:t>
            </a:r>
            <a:r>
              <a:rPr lang="ru-RU" b="1" dirty="0">
                <a:latin typeface="Times New Roman"/>
                <a:ea typeface="Calibri"/>
                <a:cs typeface="Times New Roman"/>
              </a:rPr>
              <a:t> </a:t>
            </a:r>
            <a:r>
              <a:rPr lang="ru-RU" b="1" dirty="0" err="1">
                <a:latin typeface="Times New Roman"/>
                <a:ea typeface="Calibri"/>
                <a:cs typeface="Times New Roman"/>
              </a:rPr>
              <a:t>guramak</a:t>
            </a:r>
            <a:r>
              <a:rPr lang="ru-RU" b="1" dirty="0">
                <a:latin typeface="Times New Roman"/>
                <a:ea typeface="Calibri"/>
                <a:cs typeface="Times New Roman"/>
              </a:rPr>
              <a:t>.</a:t>
            </a:r>
            <a:endParaRPr lang="ru-RU" sz="2400" dirty="0">
              <a:ea typeface="Calibri"/>
              <a:cs typeface="Times New Roman"/>
            </a:endParaRPr>
          </a:p>
          <a:p>
            <a:pPr marL="0" indent="0">
              <a:buNone/>
            </a:pPr>
            <a:r>
              <a:rPr lang="ru-RU" dirty="0">
                <a:latin typeface="Times New Roman"/>
                <a:ea typeface="Times New Roman"/>
                <a:cs typeface="Times New Roman"/>
              </a:rPr>
              <a:t> </a:t>
            </a:r>
            <a:r>
              <a:rPr lang="ru-RU" dirty="0" err="1">
                <a:latin typeface="Times New Roman"/>
                <a:ea typeface="Times New Roman"/>
                <a:cs typeface="Times New Roman"/>
              </a:rPr>
              <a:t>Wagon</a:t>
            </a:r>
            <a:r>
              <a:rPr lang="ru-RU" dirty="0">
                <a:latin typeface="Times New Roman"/>
                <a:ea typeface="Times New Roman"/>
                <a:cs typeface="Times New Roman"/>
              </a:rPr>
              <a:t> </a:t>
            </a:r>
            <a:r>
              <a:rPr lang="ru-RU" dirty="0" err="1">
                <a:latin typeface="Times New Roman"/>
                <a:ea typeface="Times New Roman"/>
                <a:cs typeface="Times New Roman"/>
              </a:rPr>
              <a:t>aýlanşygyny</a:t>
            </a:r>
            <a:r>
              <a:rPr lang="ru-RU" dirty="0">
                <a:latin typeface="Times New Roman"/>
                <a:ea typeface="Times New Roman"/>
                <a:cs typeface="Times New Roman"/>
              </a:rPr>
              <a:t> </a:t>
            </a:r>
            <a:r>
              <a:rPr lang="ru-RU" dirty="0" err="1">
                <a:latin typeface="Times New Roman"/>
                <a:ea typeface="Times New Roman"/>
                <a:cs typeface="Times New Roman"/>
              </a:rPr>
              <a:t>guramaklyk</a:t>
            </a:r>
            <a:r>
              <a:rPr lang="ru-RU" dirty="0">
                <a:latin typeface="Times New Roman"/>
                <a:ea typeface="Times New Roman"/>
                <a:cs typeface="Times New Roman"/>
              </a:rPr>
              <a:t> </a:t>
            </a:r>
            <a:r>
              <a:rPr lang="ru-RU" dirty="0" err="1">
                <a:latin typeface="Times New Roman"/>
                <a:ea typeface="Times New Roman"/>
                <a:cs typeface="Times New Roman"/>
              </a:rPr>
              <a:t>ýükleri</a:t>
            </a:r>
            <a:r>
              <a:rPr lang="ru-RU" dirty="0">
                <a:latin typeface="Times New Roman"/>
                <a:ea typeface="Times New Roman"/>
                <a:cs typeface="Times New Roman"/>
              </a:rPr>
              <a:t> </a:t>
            </a:r>
            <a:r>
              <a:rPr lang="ru-RU" dirty="0" err="1">
                <a:latin typeface="Times New Roman"/>
                <a:ea typeface="Times New Roman"/>
                <a:cs typeface="Times New Roman"/>
              </a:rPr>
              <a:t>uzak</a:t>
            </a:r>
            <a:r>
              <a:rPr lang="ru-RU" dirty="0">
                <a:latin typeface="Times New Roman"/>
                <a:ea typeface="Times New Roman"/>
                <a:cs typeface="Times New Roman"/>
              </a:rPr>
              <a:t> </a:t>
            </a:r>
            <a:r>
              <a:rPr lang="ru-RU" dirty="0" err="1">
                <a:latin typeface="Times New Roman"/>
                <a:ea typeface="Times New Roman"/>
                <a:cs typeface="Times New Roman"/>
              </a:rPr>
              <a:t>we</a:t>
            </a:r>
            <a:r>
              <a:rPr lang="ru-RU" dirty="0">
                <a:latin typeface="Times New Roman"/>
                <a:ea typeface="Times New Roman"/>
                <a:cs typeface="Times New Roman"/>
              </a:rPr>
              <a:t> </a:t>
            </a:r>
            <a:r>
              <a:rPr lang="ru-RU" dirty="0" err="1">
                <a:latin typeface="Times New Roman"/>
                <a:ea typeface="Times New Roman"/>
                <a:cs typeface="Times New Roman"/>
              </a:rPr>
              <a:t>ýakyn</a:t>
            </a:r>
            <a:r>
              <a:rPr lang="ru-RU" dirty="0">
                <a:latin typeface="Times New Roman"/>
                <a:ea typeface="Times New Roman"/>
                <a:cs typeface="Times New Roman"/>
              </a:rPr>
              <a:t> </a:t>
            </a:r>
            <a:r>
              <a:rPr lang="ru-RU" dirty="0" err="1">
                <a:latin typeface="Times New Roman"/>
                <a:ea typeface="Times New Roman"/>
                <a:cs typeface="Times New Roman"/>
              </a:rPr>
              <a:t>aralyklara</a:t>
            </a:r>
            <a:r>
              <a:rPr lang="ru-RU" dirty="0">
                <a:latin typeface="Times New Roman"/>
                <a:ea typeface="Times New Roman"/>
                <a:cs typeface="Times New Roman"/>
              </a:rPr>
              <a:t> </a:t>
            </a:r>
            <a:r>
              <a:rPr lang="ru-RU" dirty="0" err="1">
                <a:latin typeface="Times New Roman"/>
                <a:ea typeface="Times New Roman"/>
                <a:cs typeface="Times New Roman"/>
              </a:rPr>
              <a:t>daşalyş</a:t>
            </a:r>
            <a:r>
              <a:rPr lang="ru-RU" dirty="0">
                <a:latin typeface="Times New Roman"/>
                <a:ea typeface="Times New Roman"/>
                <a:cs typeface="Times New Roman"/>
              </a:rPr>
              <a:t> </a:t>
            </a:r>
            <a:r>
              <a:rPr lang="ru-RU" dirty="0" err="1">
                <a:latin typeface="Times New Roman"/>
                <a:ea typeface="Times New Roman"/>
                <a:cs typeface="Times New Roman"/>
              </a:rPr>
              <a:t>tapawutlygynda</a:t>
            </a:r>
            <a:r>
              <a:rPr lang="ru-RU" dirty="0">
                <a:latin typeface="Times New Roman"/>
                <a:ea typeface="Times New Roman"/>
                <a:cs typeface="Times New Roman"/>
              </a:rPr>
              <a:t> </a:t>
            </a:r>
            <a:r>
              <a:rPr lang="ru-RU" dirty="0" err="1">
                <a:latin typeface="Times New Roman"/>
                <a:ea typeface="Times New Roman"/>
                <a:cs typeface="Times New Roman"/>
              </a:rPr>
              <a:t>her</a:t>
            </a:r>
            <a:r>
              <a:rPr lang="ru-RU" dirty="0">
                <a:latin typeface="Times New Roman"/>
                <a:ea typeface="Times New Roman"/>
                <a:cs typeface="Times New Roman"/>
              </a:rPr>
              <a:t> </a:t>
            </a:r>
            <a:r>
              <a:rPr lang="ru-RU" dirty="0" err="1">
                <a:latin typeface="Times New Roman"/>
                <a:ea typeface="Times New Roman"/>
                <a:cs typeface="Times New Roman"/>
              </a:rPr>
              <a:t>bir</a:t>
            </a:r>
            <a:r>
              <a:rPr lang="ru-RU" dirty="0">
                <a:latin typeface="Times New Roman"/>
                <a:ea typeface="Times New Roman"/>
                <a:cs typeface="Times New Roman"/>
              </a:rPr>
              <a:t> </a:t>
            </a:r>
            <a:r>
              <a:rPr lang="ru-RU" dirty="0" err="1">
                <a:latin typeface="Times New Roman"/>
                <a:ea typeface="Times New Roman"/>
                <a:cs typeface="Times New Roman"/>
              </a:rPr>
              <a:t>wagonyň</a:t>
            </a:r>
            <a:r>
              <a:rPr lang="ru-RU" dirty="0">
                <a:latin typeface="Times New Roman"/>
                <a:ea typeface="Times New Roman"/>
                <a:cs typeface="Times New Roman"/>
              </a:rPr>
              <a:t> </a:t>
            </a:r>
            <a:r>
              <a:rPr lang="ru-RU" dirty="0" err="1">
                <a:latin typeface="Times New Roman"/>
                <a:ea typeface="Times New Roman"/>
                <a:cs typeface="Times New Roman"/>
              </a:rPr>
              <a:t>görnüşine</a:t>
            </a:r>
            <a:r>
              <a:rPr lang="ru-RU" dirty="0">
                <a:latin typeface="Times New Roman"/>
                <a:ea typeface="Times New Roman"/>
                <a:cs typeface="Times New Roman"/>
              </a:rPr>
              <a:t> </a:t>
            </a:r>
            <a:r>
              <a:rPr lang="ru-RU" dirty="0" err="1">
                <a:latin typeface="Times New Roman"/>
                <a:ea typeface="Times New Roman"/>
                <a:cs typeface="Times New Roman"/>
              </a:rPr>
              <a:t>baglylykda</a:t>
            </a:r>
            <a:r>
              <a:rPr lang="ru-RU" dirty="0">
                <a:latin typeface="Times New Roman"/>
                <a:ea typeface="Times New Roman"/>
                <a:cs typeface="Times New Roman"/>
              </a:rPr>
              <a:t> </a:t>
            </a:r>
            <a:r>
              <a:rPr lang="ru-RU" dirty="0" err="1">
                <a:latin typeface="Times New Roman"/>
                <a:ea typeface="Times New Roman"/>
                <a:cs typeface="Times New Roman"/>
              </a:rPr>
              <a:t>düzülýär</a:t>
            </a:r>
            <a:r>
              <a:rPr lang="ru-RU" dirty="0">
                <a:latin typeface="Times New Roman"/>
                <a:ea typeface="Times New Roman"/>
                <a:cs typeface="Times New Roman"/>
              </a:rPr>
              <a:t>. </a:t>
            </a:r>
            <a:r>
              <a:rPr lang="ru-RU" dirty="0" err="1">
                <a:latin typeface="Times New Roman"/>
                <a:ea typeface="Times New Roman"/>
                <a:cs typeface="Times New Roman"/>
              </a:rPr>
              <a:t>Wagon</a:t>
            </a:r>
            <a:r>
              <a:rPr lang="ru-RU" dirty="0">
                <a:latin typeface="Times New Roman"/>
                <a:ea typeface="Times New Roman"/>
                <a:cs typeface="Times New Roman"/>
              </a:rPr>
              <a:t> </a:t>
            </a:r>
            <a:r>
              <a:rPr lang="ru-RU" dirty="0" err="1">
                <a:latin typeface="Times New Roman"/>
                <a:ea typeface="Times New Roman"/>
                <a:cs typeface="Times New Roman"/>
              </a:rPr>
              <a:t>aýlanşygy</a:t>
            </a:r>
            <a:r>
              <a:rPr lang="ru-RU" dirty="0">
                <a:latin typeface="Times New Roman"/>
                <a:ea typeface="Times New Roman"/>
                <a:cs typeface="Times New Roman"/>
              </a:rPr>
              <a:t> </a:t>
            </a:r>
            <a:r>
              <a:rPr lang="ru-RU" dirty="0" err="1">
                <a:latin typeface="Times New Roman"/>
                <a:ea typeface="Times New Roman"/>
                <a:cs typeface="Times New Roman"/>
              </a:rPr>
              <a:t>bir</a:t>
            </a:r>
            <a:r>
              <a:rPr lang="ru-RU" dirty="0">
                <a:latin typeface="Times New Roman"/>
                <a:ea typeface="Times New Roman"/>
                <a:cs typeface="Times New Roman"/>
              </a:rPr>
              <a:t> </a:t>
            </a:r>
            <a:r>
              <a:rPr lang="ru-RU" dirty="0" err="1">
                <a:latin typeface="Times New Roman"/>
                <a:ea typeface="Times New Roman"/>
                <a:cs typeface="Times New Roman"/>
              </a:rPr>
              <a:t>gije-gündüziň</a:t>
            </a:r>
            <a:r>
              <a:rPr lang="ru-RU" dirty="0">
                <a:latin typeface="Times New Roman"/>
                <a:ea typeface="Times New Roman"/>
                <a:cs typeface="Times New Roman"/>
              </a:rPr>
              <a:t> </a:t>
            </a:r>
            <a:r>
              <a:rPr lang="ru-RU" dirty="0" err="1">
                <a:latin typeface="Times New Roman"/>
                <a:ea typeface="Times New Roman"/>
                <a:cs typeface="Times New Roman"/>
              </a:rPr>
              <a:t>dowamyndaky</a:t>
            </a:r>
            <a:r>
              <a:rPr lang="ru-RU" dirty="0">
                <a:latin typeface="Times New Roman"/>
                <a:ea typeface="Times New Roman"/>
                <a:cs typeface="Times New Roman"/>
              </a:rPr>
              <a:t> </a:t>
            </a:r>
            <a:r>
              <a:rPr lang="ru-RU" dirty="0" err="1">
                <a:latin typeface="Times New Roman"/>
                <a:ea typeface="Times New Roman"/>
                <a:cs typeface="Times New Roman"/>
              </a:rPr>
              <a:t>kesgitlenen</a:t>
            </a:r>
            <a:r>
              <a:rPr lang="ru-RU" dirty="0">
                <a:latin typeface="Times New Roman"/>
                <a:ea typeface="Times New Roman"/>
                <a:cs typeface="Times New Roman"/>
              </a:rPr>
              <a:t> </a:t>
            </a:r>
            <a:r>
              <a:rPr lang="ru-RU" dirty="0" err="1">
                <a:latin typeface="Times New Roman"/>
                <a:ea typeface="Times New Roman"/>
                <a:cs typeface="Times New Roman"/>
              </a:rPr>
              <a:t>aralyk</a:t>
            </a:r>
            <a:r>
              <a:rPr lang="ru-RU" dirty="0">
                <a:latin typeface="Times New Roman"/>
                <a:ea typeface="Times New Roman"/>
                <a:cs typeface="Times New Roman"/>
              </a:rPr>
              <a:t> </a:t>
            </a:r>
            <a:r>
              <a:rPr lang="ru-RU" dirty="0" err="1">
                <a:latin typeface="Times New Roman"/>
                <a:ea typeface="Times New Roman"/>
                <a:cs typeface="Times New Roman"/>
              </a:rPr>
              <a:t>ýük</a:t>
            </a:r>
            <a:r>
              <a:rPr lang="ru-RU" dirty="0">
                <a:latin typeface="Times New Roman"/>
                <a:ea typeface="Times New Roman"/>
                <a:cs typeface="Times New Roman"/>
              </a:rPr>
              <a:t> </a:t>
            </a:r>
            <a:r>
              <a:rPr lang="ru-RU" dirty="0" err="1">
                <a:latin typeface="Times New Roman"/>
                <a:ea typeface="Times New Roman"/>
                <a:cs typeface="Times New Roman"/>
              </a:rPr>
              <a:t>stansiýalaryň</a:t>
            </a:r>
            <a:r>
              <a:rPr lang="ru-RU" dirty="0">
                <a:latin typeface="Times New Roman"/>
                <a:ea typeface="Times New Roman"/>
                <a:cs typeface="Times New Roman"/>
              </a:rPr>
              <a:t> </a:t>
            </a:r>
            <a:r>
              <a:rPr lang="ru-RU" dirty="0" err="1">
                <a:latin typeface="Times New Roman"/>
                <a:ea typeface="Times New Roman"/>
                <a:cs typeface="Times New Roman"/>
              </a:rPr>
              <a:t>ýük</a:t>
            </a:r>
            <a:r>
              <a:rPr lang="ru-RU" dirty="0">
                <a:latin typeface="Times New Roman"/>
                <a:ea typeface="Times New Roman"/>
                <a:cs typeface="Times New Roman"/>
              </a:rPr>
              <a:t> </a:t>
            </a:r>
            <a:r>
              <a:rPr lang="ru-RU" dirty="0" err="1">
                <a:latin typeface="Times New Roman"/>
                <a:ea typeface="Times New Roman"/>
                <a:cs typeface="Times New Roman"/>
              </a:rPr>
              <a:t>ýükleýiş</a:t>
            </a:r>
            <a:r>
              <a:rPr lang="ru-RU" dirty="0">
                <a:latin typeface="Times New Roman"/>
                <a:ea typeface="Times New Roman"/>
                <a:cs typeface="Times New Roman"/>
              </a:rPr>
              <a:t> - </a:t>
            </a:r>
            <a:r>
              <a:rPr lang="ru-RU" dirty="0" err="1">
                <a:latin typeface="Times New Roman"/>
                <a:ea typeface="Times New Roman"/>
                <a:cs typeface="Times New Roman"/>
              </a:rPr>
              <a:t>düşüriş</a:t>
            </a:r>
            <a:r>
              <a:rPr lang="ru-RU" dirty="0">
                <a:latin typeface="Times New Roman"/>
                <a:ea typeface="Times New Roman"/>
                <a:cs typeface="Times New Roman"/>
              </a:rPr>
              <a:t> </a:t>
            </a:r>
            <a:r>
              <a:rPr lang="ru-RU" dirty="0" err="1">
                <a:latin typeface="Times New Roman"/>
                <a:ea typeface="Times New Roman"/>
                <a:cs typeface="Times New Roman"/>
              </a:rPr>
              <a:t>işleriniň</a:t>
            </a:r>
            <a:r>
              <a:rPr lang="ru-RU" dirty="0">
                <a:latin typeface="Times New Roman"/>
                <a:ea typeface="Times New Roman"/>
                <a:cs typeface="Times New Roman"/>
              </a:rPr>
              <a:t> </a:t>
            </a:r>
            <a:r>
              <a:rPr lang="ru-RU" dirty="0" err="1">
                <a:latin typeface="Times New Roman"/>
                <a:ea typeface="Times New Roman"/>
                <a:cs typeface="Times New Roman"/>
              </a:rPr>
              <a:t>meýilnamasy</a:t>
            </a:r>
            <a:r>
              <a:rPr lang="ru-RU" dirty="0">
                <a:latin typeface="Times New Roman"/>
                <a:ea typeface="Times New Roman"/>
                <a:cs typeface="Times New Roman"/>
              </a:rPr>
              <a:t> </a:t>
            </a:r>
            <a:r>
              <a:rPr lang="ru-RU" dirty="0" err="1">
                <a:latin typeface="Times New Roman"/>
                <a:ea typeface="Times New Roman"/>
                <a:cs typeface="Times New Roman"/>
              </a:rPr>
              <a:t>boýunça</a:t>
            </a:r>
            <a:r>
              <a:rPr lang="ru-RU" dirty="0">
                <a:latin typeface="Times New Roman"/>
                <a:ea typeface="Times New Roman"/>
                <a:cs typeface="Times New Roman"/>
              </a:rPr>
              <a:t> </a:t>
            </a:r>
            <a:r>
              <a:rPr lang="ru-RU" dirty="0" err="1">
                <a:latin typeface="Times New Roman"/>
                <a:ea typeface="Times New Roman"/>
                <a:cs typeface="Times New Roman"/>
              </a:rPr>
              <a:t>gurnalýar</a:t>
            </a:r>
            <a:r>
              <a:rPr lang="ru-RU" dirty="0">
                <a:latin typeface="Times New Roman"/>
                <a:ea typeface="Times New Roman"/>
                <a:cs typeface="Times New Roman"/>
              </a:rPr>
              <a:t>. </a:t>
            </a:r>
            <a:r>
              <a:rPr lang="ru-RU" dirty="0" err="1">
                <a:latin typeface="Times New Roman"/>
                <a:ea typeface="Times New Roman"/>
                <a:cs typeface="Times New Roman"/>
              </a:rPr>
              <a:t>Wagon</a:t>
            </a:r>
            <a:r>
              <a:rPr lang="ru-RU" dirty="0">
                <a:latin typeface="Times New Roman"/>
                <a:ea typeface="Times New Roman"/>
                <a:cs typeface="Times New Roman"/>
              </a:rPr>
              <a:t> </a:t>
            </a:r>
            <a:r>
              <a:rPr lang="ru-RU" dirty="0" err="1">
                <a:latin typeface="Times New Roman"/>
                <a:ea typeface="Times New Roman"/>
                <a:cs typeface="Times New Roman"/>
              </a:rPr>
              <a:t>aýlanşygynyň</a:t>
            </a:r>
            <a:r>
              <a:rPr lang="ru-RU" dirty="0">
                <a:latin typeface="Times New Roman"/>
                <a:ea typeface="Times New Roman"/>
                <a:cs typeface="Times New Roman"/>
              </a:rPr>
              <a:t> </a:t>
            </a:r>
            <a:r>
              <a:rPr lang="ru-RU" dirty="0" err="1">
                <a:latin typeface="Times New Roman"/>
                <a:ea typeface="Times New Roman"/>
                <a:cs typeface="Times New Roman"/>
              </a:rPr>
              <a:t>esasy</a:t>
            </a:r>
            <a:r>
              <a:rPr lang="ru-RU" dirty="0">
                <a:latin typeface="Times New Roman"/>
                <a:ea typeface="Times New Roman"/>
                <a:cs typeface="Times New Roman"/>
              </a:rPr>
              <a:t> </a:t>
            </a:r>
            <a:r>
              <a:rPr lang="ru-RU" dirty="0" err="1">
                <a:latin typeface="Times New Roman"/>
                <a:ea typeface="Times New Roman"/>
                <a:cs typeface="Times New Roman"/>
              </a:rPr>
              <a:t>otly</a:t>
            </a:r>
            <a:r>
              <a:rPr lang="ru-RU" dirty="0">
                <a:latin typeface="Times New Roman"/>
                <a:ea typeface="Times New Roman"/>
                <a:cs typeface="Times New Roman"/>
              </a:rPr>
              <a:t> </a:t>
            </a:r>
            <a:r>
              <a:rPr lang="ru-RU" dirty="0" err="1">
                <a:latin typeface="Times New Roman"/>
                <a:ea typeface="Times New Roman"/>
                <a:cs typeface="Times New Roman"/>
              </a:rPr>
              <a:t>düzümini</a:t>
            </a:r>
            <a:r>
              <a:rPr lang="ru-RU" dirty="0">
                <a:latin typeface="Times New Roman"/>
                <a:ea typeface="Times New Roman"/>
                <a:cs typeface="Times New Roman"/>
              </a:rPr>
              <a:t> </a:t>
            </a:r>
            <a:r>
              <a:rPr lang="ru-RU" dirty="0" err="1">
                <a:latin typeface="Times New Roman"/>
                <a:ea typeface="Times New Roman"/>
                <a:cs typeface="Times New Roman"/>
              </a:rPr>
              <a:t>düzmegiň</a:t>
            </a:r>
            <a:r>
              <a:rPr lang="ru-RU" dirty="0">
                <a:latin typeface="Times New Roman"/>
                <a:ea typeface="Times New Roman"/>
                <a:cs typeface="Times New Roman"/>
              </a:rPr>
              <a:t> </a:t>
            </a:r>
            <a:r>
              <a:rPr lang="ru-RU" dirty="0" err="1">
                <a:latin typeface="Times New Roman"/>
                <a:ea typeface="Times New Roman"/>
                <a:cs typeface="Times New Roman"/>
              </a:rPr>
              <a:t>meýilnamalaşdyrylyşyna</a:t>
            </a:r>
            <a:r>
              <a:rPr lang="ru-RU" dirty="0">
                <a:latin typeface="Times New Roman"/>
                <a:ea typeface="Times New Roman"/>
                <a:cs typeface="Times New Roman"/>
              </a:rPr>
              <a:t> </a:t>
            </a:r>
            <a:r>
              <a:rPr lang="ru-RU" dirty="0" err="1">
                <a:latin typeface="Times New Roman"/>
                <a:ea typeface="Times New Roman"/>
                <a:cs typeface="Times New Roman"/>
              </a:rPr>
              <a:t>bagly</a:t>
            </a:r>
            <a:r>
              <a:rPr lang="ru-RU" dirty="0">
                <a:latin typeface="Times New Roman"/>
                <a:ea typeface="Times New Roman"/>
                <a:cs typeface="Times New Roman"/>
              </a:rPr>
              <a:t> </a:t>
            </a:r>
            <a:r>
              <a:rPr lang="ru-RU" dirty="0" err="1">
                <a:latin typeface="Times New Roman"/>
                <a:ea typeface="Times New Roman"/>
                <a:cs typeface="Times New Roman"/>
              </a:rPr>
              <a:t>bolýar</a:t>
            </a:r>
            <a:r>
              <a:rPr lang="ru-RU" dirty="0">
                <a:latin typeface="Times New Roman"/>
                <a:ea typeface="Times New Roman"/>
                <a:cs typeface="Times New Roman"/>
              </a:rPr>
              <a:t>. </a:t>
            </a:r>
            <a:r>
              <a:rPr lang="ru-RU" dirty="0" err="1">
                <a:latin typeface="Times New Roman"/>
                <a:ea typeface="Times New Roman"/>
                <a:cs typeface="Times New Roman"/>
              </a:rPr>
              <a:t>Belli</a:t>
            </a:r>
            <a:r>
              <a:rPr lang="ru-RU" dirty="0">
                <a:latin typeface="Times New Roman"/>
                <a:ea typeface="Times New Roman"/>
                <a:cs typeface="Times New Roman"/>
              </a:rPr>
              <a:t> </a:t>
            </a:r>
            <a:r>
              <a:rPr lang="ru-RU" dirty="0" err="1">
                <a:latin typeface="Times New Roman"/>
                <a:ea typeface="Times New Roman"/>
                <a:cs typeface="Times New Roman"/>
              </a:rPr>
              <a:t>bir</a:t>
            </a:r>
            <a:r>
              <a:rPr lang="ru-RU" dirty="0">
                <a:latin typeface="Times New Roman"/>
                <a:ea typeface="Times New Roman"/>
                <a:cs typeface="Times New Roman"/>
              </a:rPr>
              <a:t> </a:t>
            </a:r>
            <a:r>
              <a:rPr lang="ru-RU" dirty="0" err="1">
                <a:latin typeface="Times New Roman"/>
                <a:ea typeface="Times New Roman"/>
                <a:cs typeface="Times New Roman"/>
              </a:rPr>
              <a:t>aralyga</a:t>
            </a:r>
            <a:r>
              <a:rPr lang="ru-RU" dirty="0">
                <a:latin typeface="Times New Roman"/>
                <a:ea typeface="Times New Roman"/>
                <a:cs typeface="Times New Roman"/>
              </a:rPr>
              <a:t> </a:t>
            </a:r>
            <a:r>
              <a:rPr lang="ru-RU" dirty="0" err="1">
                <a:latin typeface="Times New Roman"/>
                <a:ea typeface="Times New Roman"/>
                <a:cs typeface="Times New Roman"/>
              </a:rPr>
              <a:t>otly</a:t>
            </a:r>
            <a:r>
              <a:rPr lang="ru-RU" dirty="0">
                <a:latin typeface="Times New Roman"/>
                <a:ea typeface="Times New Roman"/>
                <a:cs typeface="Times New Roman"/>
              </a:rPr>
              <a:t> </a:t>
            </a:r>
            <a:r>
              <a:rPr lang="ru-RU" dirty="0" err="1">
                <a:latin typeface="Times New Roman"/>
                <a:ea typeface="Times New Roman"/>
                <a:cs typeface="Times New Roman"/>
              </a:rPr>
              <a:t>düzümini</a:t>
            </a:r>
            <a:r>
              <a:rPr lang="ru-RU" dirty="0">
                <a:latin typeface="Times New Roman"/>
                <a:ea typeface="Times New Roman"/>
                <a:cs typeface="Times New Roman"/>
              </a:rPr>
              <a:t> </a:t>
            </a:r>
            <a:r>
              <a:rPr lang="ru-RU" dirty="0" err="1">
                <a:latin typeface="Times New Roman"/>
                <a:ea typeface="Times New Roman"/>
                <a:cs typeface="Times New Roman"/>
              </a:rPr>
              <a:t>düzmek</a:t>
            </a:r>
            <a:r>
              <a:rPr lang="ru-RU" dirty="0">
                <a:latin typeface="Times New Roman"/>
                <a:ea typeface="Times New Roman"/>
                <a:cs typeface="Times New Roman"/>
              </a:rPr>
              <a:t> </a:t>
            </a:r>
            <a:r>
              <a:rPr lang="ru-RU" dirty="0" err="1">
                <a:latin typeface="Times New Roman"/>
                <a:ea typeface="Times New Roman"/>
                <a:cs typeface="Times New Roman"/>
              </a:rPr>
              <a:t>gytak</a:t>
            </a:r>
            <a:r>
              <a:rPr lang="ru-RU" dirty="0">
                <a:latin typeface="Times New Roman"/>
                <a:ea typeface="Times New Roman"/>
                <a:cs typeface="Times New Roman"/>
              </a:rPr>
              <a:t> </a:t>
            </a:r>
            <a:r>
              <a:rPr lang="ru-RU" dirty="0" err="1">
                <a:latin typeface="Times New Roman"/>
                <a:ea typeface="Times New Roman"/>
                <a:cs typeface="Times New Roman"/>
              </a:rPr>
              <a:t>görnüşli</a:t>
            </a:r>
            <a:r>
              <a:rPr lang="ru-RU" dirty="0">
                <a:latin typeface="Times New Roman"/>
                <a:ea typeface="Times New Roman"/>
                <a:cs typeface="Times New Roman"/>
              </a:rPr>
              <a:t> </a:t>
            </a:r>
            <a:r>
              <a:rPr lang="ru-RU" dirty="0" err="1">
                <a:latin typeface="Times New Roman"/>
                <a:ea typeface="Times New Roman"/>
                <a:cs typeface="Times New Roman"/>
              </a:rPr>
              <a:t>tablisa</a:t>
            </a:r>
            <a:r>
              <a:rPr lang="ru-RU" dirty="0">
                <a:latin typeface="Times New Roman"/>
                <a:ea typeface="Times New Roman"/>
                <a:cs typeface="Times New Roman"/>
              </a:rPr>
              <a:t> 1.1.esasynda </a:t>
            </a:r>
            <a:r>
              <a:rPr lang="ru-RU" dirty="0" err="1">
                <a:latin typeface="Times New Roman"/>
                <a:ea typeface="Times New Roman"/>
                <a:cs typeface="Times New Roman"/>
              </a:rPr>
              <a:t>düzülýär</a:t>
            </a:r>
            <a:endParaRPr lang="ru-RU" dirty="0"/>
          </a:p>
        </p:txBody>
      </p:sp>
    </p:spTree>
    <p:extLst>
      <p:ext uri="{BB962C8B-B14F-4D97-AF65-F5344CB8AC3E}">
        <p14:creationId xmlns:p14="http://schemas.microsoft.com/office/powerpoint/2010/main" val="8646040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3447038397"/>
              </p:ext>
            </p:extLst>
          </p:nvPr>
        </p:nvGraphicFramePr>
        <p:xfrm>
          <a:off x="1403648" y="1556792"/>
          <a:ext cx="6048672" cy="3317088"/>
        </p:xfrm>
        <a:graphic>
          <a:graphicData uri="http://schemas.openxmlformats.org/drawingml/2006/table">
            <a:tbl>
              <a:tblPr/>
              <a:tblGrid>
                <a:gridCol w="728162"/>
                <a:gridCol w="814345"/>
                <a:gridCol w="913721"/>
                <a:gridCol w="913721"/>
                <a:gridCol w="913721"/>
                <a:gridCol w="761581"/>
                <a:gridCol w="1003421"/>
              </a:tblGrid>
              <a:tr h="1512168">
                <a:tc>
                  <a:txBody>
                    <a:bodyPr/>
                    <a:lstStyle/>
                    <a:p>
                      <a:pPr>
                        <a:lnSpc>
                          <a:spcPct val="107000"/>
                        </a:lnSpc>
                        <a:spcAft>
                          <a:spcPts val="0"/>
                        </a:spcAft>
                      </a:pPr>
                      <a:r>
                        <a:rPr lang="en-US" sz="1400">
                          <a:effectLst/>
                          <a:latin typeface="Times New Roman"/>
                          <a:ea typeface="Times New Roman"/>
                          <a:cs typeface="Times New Roman"/>
                        </a:rPr>
                        <a:t>stansiýalar</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400">
                          <a:effectLst/>
                          <a:latin typeface="Times New Roman"/>
                          <a:ea typeface="Times New Roman"/>
                          <a:cs typeface="Times New Roman"/>
                        </a:rPr>
                        <a:t>A</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400">
                          <a:effectLst/>
                          <a:latin typeface="Times New Roman"/>
                          <a:ea typeface="Times New Roman"/>
                          <a:cs typeface="Times New Roman"/>
                        </a:rPr>
                        <a:t>B</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400">
                          <a:effectLst/>
                          <a:latin typeface="Times New Roman"/>
                          <a:ea typeface="Times New Roman"/>
                          <a:cs typeface="Times New Roman"/>
                        </a:rPr>
                        <a:t>Ç</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400">
                          <a:effectLst/>
                          <a:latin typeface="Times New Roman"/>
                          <a:ea typeface="Times New Roman"/>
                          <a:cs typeface="Times New Roman"/>
                        </a:rPr>
                        <a:t>D</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400">
                          <a:effectLst/>
                          <a:latin typeface="Times New Roman"/>
                          <a:ea typeface="Times New Roman"/>
                          <a:cs typeface="Times New Roman"/>
                        </a:rPr>
                        <a:t>E</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400">
                          <a:effectLst/>
                          <a:latin typeface="Times New Roman"/>
                          <a:ea typeface="Times New Roman"/>
                          <a:cs typeface="Times New Roman"/>
                        </a:rPr>
                        <a:t>umumy</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0820">
                <a:tc>
                  <a:txBody>
                    <a:bodyPr/>
                    <a:lstStyle/>
                    <a:p>
                      <a:pPr>
                        <a:lnSpc>
                          <a:spcPct val="107000"/>
                        </a:lnSpc>
                        <a:spcAft>
                          <a:spcPts val="0"/>
                        </a:spcAft>
                      </a:pPr>
                      <a:r>
                        <a:rPr lang="en-US" sz="1400">
                          <a:effectLst/>
                          <a:latin typeface="Times New Roman"/>
                          <a:ea typeface="Times New Roman"/>
                          <a:cs typeface="Times New Roman"/>
                        </a:rPr>
                        <a:t>A</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400">
                          <a:effectLst/>
                          <a:latin typeface="Times New Roman"/>
                          <a:ea typeface="Times New Roman"/>
                          <a:cs typeface="Times New Roman"/>
                        </a:rPr>
                        <a:t>--------</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400">
                          <a:effectLst/>
                          <a:latin typeface="Times New Roman"/>
                          <a:ea typeface="Times New Roman"/>
                          <a:cs typeface="Times New Roman"/>
                        </a:rPr>
                        <a:t>320</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400">
                          <a:effectLst/>
                          <a:latin typeface="Times New Roman"/>
                          <a:ea typeface="Times New Roman"/>
                          <a:cs typeface="Times New Roman"/>
                        </a:rPr>
                        <a:t>570</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400">
                          <a:effectLst/>
                          <a:latin typeface="Times New Roman"/>
                          <a:ea typeface="Times New Roman"/>
                          <a:cs typeface="Times New Roman"/>
                        </a:rPr>
                        <a:t>360</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400">
                          <a:effectLst/>
                          <a:latin typeface="Times New Roman"/>
                          <a:ea typeface="Times New Roman"/>
                          <a:cs typeface="Times New Roman"/>
                        </a:rPr>
                        <a:t>840</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400">
                          <a:effectLst/>
                          <a:latin typeface="Times New Roman"/>
                          <a:ea typeface="Times New Roman"/>
                          <a:cs typeface="Times New Roman"/>
                        </a:rPr>
                        <a:t>2090</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0820">
                <a:tc>
                  <a:txBody>
                    <a:bodyPr/>
                    <a:lstStyle/>
                    <a:p>
                      <a:pPr>
                        <a:lnSpc>
                          <a:spcPct val="107000"/>
                        </a:lnSpc>
                        <a:spcAft>
                          <a:spcPts val="0"/>
                        </a:spcAft>
                      </a:pPr>
                      <a:r>
                        <a:rPr lang="en-US" sz="1400">
                          <a:effectLst/>
                          <a:latin typeface="Times New Roman"/>
                          <a:ea typeface="Times New Roman"/>
                          <a:cs typeface="Times New Roman"/>
                        </a:rPr>
                        <a:t>B</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400">
                          <a:effectLst/>
                          <a:latin typeface="Times New Roman"/>
                          <a:ea typeface="Times New Roman"/>
                          <a:cs typeface="Times New Roman"/>
                        </a:rPr>
                        <a:t>320</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400">
                          <a:effectLst/>
                          <a:latin typeface="Times New Roman"/>
                          <a:ea typeface="Times New Roman"/>
                          <a:cs typeface="Times New Roman"/>
                        </a:rPr>
                        <a:t>--------</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400">
                          <a:effectLst/>
                          <a:latin typeface="Times New Roman"/>
                          <a:ea typeface="Times New Roman"/>
                          <a:cs typeface="Times New Roman"/>
                        </a:rPr>
                        <a:t>540</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400">
                          <a:effectLst/>
                          <a:latin typeface="Times New Roman"/>
                          <a:ea typeface="Times New Roman"/>
                          <a:cs typeface="Times New Roman"/>
                        </a:rPr>
                        <a:t>170</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400">
                          <a:effectLst/>
                          <a:latin typeface="Times New Roman"/>
                          <a:ea typeface="Times New Roman"/>
                          <a:cs typeface="Times New Roman"/>
                        </a:rPr>
                        <a:t>475</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400">
                          <a:effectLst/>
                          <a:latin typeface="Times New Roman"/>
                          <a:ea typeface="Times New Roman"/>
                          <a:cs typeface="Times New Roman"/>
                        </a:rPr>
                        <a:t>1505</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0820">
                <a:tc>
                  <a:txBody>
                    <a:bodyPr/>
                    <a:lstStyle/>
                    <a:p>
                      <a:pPr>
                        <a:lnSpc>
                          <a:spcPct val="107000"/>
                        </a:lnSpc>
                        <a:spcAft>
                          <a:spcPts val="0"/>
                        </a:spcAft>
                      </a:pPr>
                      <a:r>
                        <a:rPr lang="en-US" sz="1400">
                          <a:effectLst/>
                          <a:latin typeface="Times New Roman"/>
                          <a:ea typeface="Times New Roman"/>
                          <a:cs typeface="Times New Roman"/>
                        </a:rPr>
                        <a:t>Ç</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400">
                          <a:effectLst/>
                          <a:latin typeface="Times New Roman"/>
                          <a:ea typeface="Times New Roman"/>
                          <a:cs typeface="Times New Roman"/>
                        </a:rPr>
                        <a:t>570</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400">
                          <a:effectLst/>
                          <a:latin typeface="Times New Roman"/>
                          <a:ea typeface="Times New Roman"/>
                          <a:cs typeface="Times New Roman"/>
                        </a:rPr>
                        <a:t>540</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400">
                          <a:effectLst/>
                          <a:latin typeface="Times New Roman"/>
                          <a:ea typeface="Times New Roman"/>
                          <a:cs typeface="Times New Roman"/>
                        </a:rPr>
                        <a:t>--------</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400">
                          <a:effectLst/>
                          <a:latin typeface="Times New Roman"/>
                          <a:ea typeface="Times New Roman"/>
                          <a:cs typeface="Times New Roman"/>
                        </a:rPr>
                        <a:t>390</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400">
                          <a:effectLst/>
                          <a:latin typeface="Times New Roman"/>
                          <a:ea typeface="Times New Roman"/>
                          <a:cs typeface="Times New Roman"/>
                        </a:rPr>
                        <a:t>210</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400">
                          <a:effectLst/>
                          <a:latin typeface="Times New Roman"/>
                          <a:ea typeface="Times New Roman"/>
                          <a:cs typeface="Times New Roman"/>
                        </a:rPr>
                        <a:t>1710</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0820">
                <a:tc>
                  <a:txBody>
                    <a:bodyPr/>
                    <a:lstStyle/>
                    <a:p>
                      <a:pPr>
                        <a:lnSpc>
                          <a:spcPct val="107000"/>
                        </a:lnSpc>
                        <a:spcAft>
                          <a:spcPts val="0"/>
                        </a:spcAft>
                      </a:pPr>
                      <a:r>
                        <a:rPr lang="en-US" sz="1400">
                          <a:effectLst/>
                          <a:latin typeface="Times New Roman"/>
                          <a:ea typeface="Times New Roman"/>
                          <a:cs typeface="Times New Roman"/>
                        </a:rPr>
                        <a:t>D</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400">
                          <a:effectLst/>
                          <a:latin typeface="Times New Roman"/>
                          <a:ea typeface="Times New Roman"/>
                          <a:cs typeface="Times New Roman"/>
                        </a:rPr>
                        <a:t>360</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400">
                          <a:effectLst/>
                          <a:latin typeface="Times New Roman"/>
                          <a:ea typeface="Times New Roman"/>
                          <a:cs typeface="Times New Roman"/>
                        </a:rPr>
                        <a:t>170</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400">
                          <a:effectLst/>
                          <a:latin typeface="Times New Roman"/>
                          <a:ea typeface="Times New Roman"/>
                          <a:cs typeface="Times New Roman"/>
                        </a:rPr>
                        <a:t>390</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400">
                          <a:effectLst/>
                          <a:latin typeface="Times New Roman"/>
                          <a:ea typeface="Times New Roman"/>
                          <a:cs typeface="Times New Roman"/>
                        </a:rPr>
                        <a:t>--------</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400">
                          <a:effectLst/>
                          <a:latin typeface="Times New Roman"/>
                          <a:ea typeface="Times New Roman"/>
                          <a:cs typeface="Times New Roman"/>
                        </a:rPr>
                        <a:t>75</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400">
                          <a:effectLst/>
                          <a:latin typeface="Times New Roman"/>
                          <a:ea typeface="Times New Roman"/>
                          <a:cs typeface="Times New Roman"/>
                        </a:rPr>
                        <a:t>995</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0820">
                <a:tc>
                  <a:txBody>
                    <a:bodyPr/>
                    <a:lstStyle/>
                    <a:p>
                      <a:pPr>
                        <a:lnSpc>
                          <a:spcPct val="107000"/>
                        </a:lnSpc>
                        <a:spcAft>
                          <a:spcPts val="0"/>
                        </a:spcAft>
                      </a:pPr>
                      <a:r>
                        <a:rPr lang="en-US" sz="1400">
                          <a:effectLst/>
                          <a:latin typeface="Times New Roman"/>
                          <a:ea typeface="Times New Roman"/>
                          <a:cs typeface="Times New Roman"/>
                        </a:rPr>
                        <a:t>E</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400">
                          <a:effectLst/>
                          <a:latin typeface="Times New Roman"/>
                          <a:ea typeface="Times New Roman"/>
                          <a:cs typeface="Times New Roman"/>
                        </a:rPr>
                        <a:t>840</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400">
                          <a:effectLst/>
                          <a:latin typeface="Times New Roman"/>
                          <a:ea typeface="Times New Roman"/>
                          <a:cs typeface="Times New Roman"/>
                        </a:rPr>
                        <a:t>475</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400">
                          <a:effectLst/>
                          <a:latin typeface="Times New Roman"/>
                          <a:ea typeface="Times New Roman"/>
                          <a:cs typeface="Times New Roman"/>
                        </a:rPr>
                        <a:t>210</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400">
                          <a:effectLst/>
                          <a:latin typeface="Times New Roman"/>
                          <a:ea typeface="Times New Roman"/>
                          <a:cs typeface="Times New Roman"/>
                        </a:rPr>
                        <a:t>75</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400">
                          <a:effectLst/>
                          <a:latin typeface="Times New Roman"/>
                          <a:ea typeface="Times New Roman"/>
                          <a:cs typeface="Times New Roman"/>
                        </a:rPr>
                        <a:t>------</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400">
                          <a:effectLst/>
                          <a:latin typeface="Times New Roman"/>
                          <a:ea typeface="Times New Roman"/>
                          <a:cs typeface="Times New Roman"/>
                        </a:rPr>
                        <a:t>1600</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0820">
                <a:tc>
                  <a:txBody>
                    <a:bodyPr/>
                    <a:lstStyle/>
                    <a:p>
                      <a:pPr>
                        <a:lnSpc>
                          <a:spcPct val="107000"/>
                        </a:lnSpc>
                        <a:spcAft>
                          <a:spcPts val="0"/>
                        </a:spcAft>
                      </a:pPr>
                      <a:r>
                        <a:rPr lang="en-US" sz="1400">
                          <a:effectLst/>
                          <a:latin typeface="Times New Roman"/>
                          <a:ea typeface="Times New Roman"/>
                          <a:cs typeface="Times New Roman"/>
                        </a:rPr>
                        <a:t>JEMI</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400">
                          <a:effectLst/>
                          <a:latin typeface="Times New Roman"/>
                          <a:ea typeface="Times New Roman"/>
                          <a:cs typeface="Times New Roman"/>
                        </a:rPr>
                        <a:t>2090</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400">
                          <a:effectLst/>
                          <a:latin typeface="Times New Roman"/>
                          <a:ea typeface="Times New Roman"/>
                          <a:cs typeface="Times New Roman"/>
                        </a:rPr>
                        <a:t>1505</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400">
                          <a:effectLst/>
                          <a:latin typeface="Times New Roman"/>
                          <a:ea typeface="Times New Roman"/>
                          <a:cs typeface="Times New Roman"/>
                        </a:rPr>
                        <a:t>1710</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400">
                          <a:effectLst/>
                          <a:latin typeface="Times New Roman"/>
                          <a:ea typeface="Times New Roman"/>
                          <a:cs typeface="Times New Roman"/>
                        </a:rPr>
                        <a:t>995</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400">
                          <a:effectLst/>
                          <a:latin typeface="Times New Roman"/>
                          <a:ea typeface="Times New Roman"/>
                          <a:cs typeface="Times New Roman"/>
                        </a:rPr>
                        <a:t>1600</a:t>
                      </a:r>
                      <a:endParaRPr lang="ru-RU"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400" dirty="0">
                          <a:effectLst/>
                          <a:latin typeface="Times New Roman"/>
                          <a:ea typeface="Times New Roman"/>
                          <a:cs typeface="Times New Roman"/>
                        </a:rPr>
                        <a:t>7900</a:t>
                      </a:r>
                      <a:endParaRPr lang="ru-RU"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736827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404664"/>
            <a:ext cx="8568952" cy="6120680"/>
          </a:xfrm>
        </p:spPr>
        <p:txBody>
          <a:bodyPr>
            <a:normAutofit fontScale="85000" lnSpcReduction="10000"/>
          </a:bodyPr>
          <a:lstStyle/>
          <a:p>
            <a:pPr marL="0" indent="0">
              <a:lnSpc>
                <a:spcPct val="107000"/>
              </a:lnSpc>
              <a:spcAft>
                <a:spcPts val="0"/>
              </a:spcAft>
              <a:buNone/>
            </a:pPr>
            <a:r>
              <a:rPr lang="en-US" dirty="0">
                <a:latin typeface="Times New Roman"/>
                <a:ea typeface="Times New Roman"/>
                <a:cs typeface="Times New Roman"/>
              </a:rPr>
              <a:t> </a:t>
            </a:r>
            <a:r>
              <a:rPr lang="en-US" dirty="0" smtClean="0">
                <a:latin typeface="Times New Roman"/>
                <a:ea typeface="Times New Roman"/>
                <a:cs typeface="Times New Roman"/>
              </a:rPr>
              <a:t>  </a:t>
            </a:r>
            <a:r>
              <a:rPr lang="en-US" dirty="0" err="1">
                <a:latin typeface="Times New Roman"/>
                <a:ea typeface="Times New Roman"/>
                <a:cs typeface="Times New Roman"/>
              </a:rPr>
              <a:t>Otly</a:t>
            </a:r>
            <a:r>
              <a:rPr lang="en-US" dirty="0">
                <a:latin typeface="Times New Roman"/>
                <a:ea typeface="Times New Roman"/>
                <a:cs typeface="Times New Roman"/>
              </a:rPr>
              <a:t> </a:t>
            </a:r>
            <a:r>
              <a:rPr lang="en-US" dirty="0" err="1">
                <a:latin typeface="Times New Roman"/>
                <a:ea typeface="Times New Roman"/>
                <a:cs typeface="Times New Roman"/>
              </a:rPr>
              <a:t>düzmegiň</a:t>
            </a:r>
            <a:r>
              <a:rPr lang="en-US" dirty="0">
                <a:latin typeface="Times New Roman"/>
                <a:ea typeface="Times New Roman"/>
                <a:cs typeface="Times New Roman"/>
              </a:rPr>
              <a:t> </a:t>
            </a:r>
            <a:r>
              <a:rPr lang="en-US" dirty="0" err="1">
                <a:latin typeface="Times New Roman"/>
                <a:ea typeface="Times New Roman"/>
                <a:cs typeface="Times New Roman"/>
              </a:rPr>
              <a:t>meýilnamasy</a:t>
            </a:r>
            <a:r>
              <a:rPr lang="en-US" dirty="0">
                <a:latin typeface="Times New Roman"/>
                <a:ea typeface="Times New Roman"/>
                <a:cs typeface="Times New Roman"/>
              </a:rPr>
              <a:t> </a:t>
            </a:r>
            <a:r>
              <a:rPr lang="en-US" dirty="0" err="1">
                <a:latin typeface="Times New Roman"/>
                <a:ea typeface="Times New Roman"/>
                <a:cs typeface="Times New Roman"/>
              </a:rPr>
              <a:t>esasy</a:t>
            </a:r>
            <a:r>
              <a:rPr lang="en-US" dirty="0">
                <a:latin typeface="Times New Roman"/>
                <a:ea typeface="Times New Roman"/>
                <a:cs typeface="Times New Roman"/>
              </a:rPr>
              <a:t> </a:t>
            </a:r>
            <a:r>
              <a:rPr lang="en-US" dirty="0" err="1">
                <a:latin typeface="Times New Roman"/>
                <a:ea typeface="Times New Roman"/>
                <a:cs typeface="Times New Roman"/>
              </a:rPr>
              <a:t>iki</a:t>
            </a:r>
            <a:r>
              <a:rPr lang="en-US" dirty="0">
                <a:latin typeface="Times New Roman"/>
                <a:ea typeface="Times New Roman"/>
                <a:cs typeface="Times New Roman"/>
              </a:rPr>
              <a:t> </a:t>
            </a:r>
            <a:r>
              <a:rPr lang="en-US" dirty="0" err="1">
                <a:latin typeface="Times New Roman"/>
                <a:ea typeface="Times New Roman"/>
                <a:cs typeface="Times New Roman"/>
              </a:rPr>
              <a:t>bölümden</a:t>
            </a:r>
            <a:r>
              <a:rPr lang="en-US" dirty="0">
                <a:latin typeface="Times New Roman"/>
                <a:ea typeface="Times New Roman"/>
                <a:cs typeface="Times New Roman"/>
              </a:rPr>
              <a:t> </a:t>
            </a:r>
            <a:r>
              <a:rPr lang="en-US" dirty="0" err="1">
                <a:latin typeface="Times New Roman"/>
                <a:ea typeface="Times New Roman"/>
                <a:cs typeface="Times New Roman"/>
              </a:rPr>
              <a:t>durýar</a:t>
            </a:r>
            <a:r>
              <a:rPr lang="en-US" dirty="0">
                <a:latin typeface="Times New Roman"/>
                <a:ea typeface="Times New Roman"/>
                <a:cs typeface="Times New Roman"/>
              </a:rPr>
              <a:t>.</a:t>
            </a:r>
            <a:endParaRPr lang="ru-RU" sz="2400" dirty="0">
              <a:ea typeface="Calibri"/>
              <a:cs typeface="Times New Roman"/>
            </a:endParaRPr>
          </a:p>
          <a:p>
            <a:pPr>
              <a:lnSpc>
                <a:spcPct val="107000"/>
              </a:lnSpc>
              <a:spcAft>
                <a:spcPts val="0"/>
              </a:spcAft>
            </a:pPr>
            <a:r>
              <a:rPr lang="en-US" dirty="0">
                <a:latin typeface="Times New Roman"/>
                <a:ea typeface="Times New Roman"/>
                <a:cs typeface="Times New Roman"/>
              </a:rPr>
              <a:t>1). </a:t>
            </a:r>
            <a:r>
              <a:rPr lang="en-US" dirty="0" err="1">
                <a:latin typeface="Times New Roman"/>
                <a:ea typeface="Times New Roman"/>
                <a:cs typeface="Times New Roman"/>
              </a:rPr>
              <a:t>Ýerli</a:t>
            </a:r>
            <a:r>
              <a:rPr lang="en-US" dirty="0">
                <a:latin typeface="Times New Roman"/>
                <a:ea typeface="Times New Roman"/>
                <a:cs typeface="Times New Roman"/>
              </a:rPr>
              <a:t> </a:t>
            </a:r>
            <a:r>
              <a:rPr lang="en-US" dirty="0" err="1">
                <a:latin typeface="Times New Roman"/>
                <a:ea typeface="Times New Roman"/>
                <a:cs typeface="Times New Roman"/>
              </a:rPr>
              <a:t>ýükleri</a:t>
            </a:r>
            <a:r>
              <a:rPr lang="en-US" dirty="0">
                <a:latin typeface="Times New Roman"/>
                <a:ea typeface="Times New Roman"/>
                <a:cs typeface="Times New Roman"/>
              </a:rPr>
              <a:t> </a:t>
            </a:r>
            <a:r>
              <a:rPr lang="en-US" dirty="0" err="1">
                <a:latin typeface="Times New Roman"/>
                <a:ea typeface="Times New Roman"/>
                <a:cs typeface="Times New Roman"/>
              </a:rPr>
              <a:t>marşrut</a:t>
            </a:r>
            <a:r>
              <a:rPr lang="en-US" dirty="0">
                <a:latin typeface="Times New Roman"/>
                <a:ea typeface="Times New Roman"/>
                <a:cs typeface="Times New Roman"/>
              </a:rPr>
              <a:t> </a:t>
            </a:r>
            <a:r>
              <a:rPr lang="en-US" dirty="0" err="1">
                <a:latin typeface="Times New Roman"/>
                <a:ea typeface="Times New Roman"/>
                <a:cs typeface="Times New Roman"/>
              </a:rPr>
              <a:t>boýunça</a:t>
            </a:r>
            <a:r>
              <a:rPr lang="en-US" dirty="0">
                <a:latin typeface="Times New Roman"/>
                <a:ea typeface="Times New Roman"/>
                <a:cs typeface="Times New Roman"/>
              </a:rPr>
              <a:t> </a:t>
            </a:r>
            <a:r>
              <a:rPr lang="en-US" dirty="0" err="1">
                <a:latin typeface="Times New Roman"/>
                <a:ea typeface="Times New Roman"/>
                <a:cs typeface="Times New Roman"/>
              </a:rPr>
              <a:t>daşamagyň</a:t>
            </a:r>
            <a:r>
              <a:rPr lang="en-US" dirty="0">
                <a:latin typeface="Times New Roman"/>
                <a:ea typeface="Times New Roman"/>
                <a:cs typeface="Times New Roman"/>
              </a:rPr>
              <a:t> </a:t>
            </a:r>
            <a:r>
              <a:rPr lang="en-US" dirty="0" err="1">
                <a:latin typeface="Times New Roman"/>
                <a:ea typeface="Times New Roman"/>
                <a:cs typeface="Times New Roman"/>
              </a:rPr>
              <a:t>meýilnamasy</a:t>
            </a:r>
            <a:r>
              <a:rPr lang="en-US" dirty="0">
                <a:latin typeface="Times New Roman"/>
                <a:ea typeface="Times New Roman"/>
                <a:cs typeface="Times New Roman"/>
              </a:rPr>
              <a:t>;</a:t>
            </a:r>
            <a:endParaRPr lang="ru-RU" sz="2400" dirty="0">
              <a:ea typeface="Calibri"/>
              <a:cs typeface="Times New Roman"/>
            </a:endParaRPr>
          </a:p>
          <a:p>
            <a:pPr>
              <a:lnSpc>
                <a:spcPct val="107000"/>
              </a:lnSpc>
              <a:spcAft>
                <a:spcPts val="0"/>
              </a:spcAft>
            </a:pPr>
            <a:r>
              <a:rPr lang="en-US" dirty="0">
                <a:latin typeface="Times New Roman"/>
                <a:ea typeface="Times New Roman"/>
                <a:cs typeface="Times New Roman"/>
              </a:rPr>
              <a:t>2). </a:t>
            </a:r>
            <a:r>
              <a:rPr lang="en-US" dirty="0" err="1">
                <a:latin typeface="Times New Roman"/>
                <a:ea typeface="Times New Roman"/>
                <a:cs typeface="Times New Roman"/>
              </a:rPr>
              <a:t>Sortlaýjy</a:t>
            </a:r>
            <a:r>
              <a:rPr lang="en-US" dirty="0">
                <a:latin typeface="Times New Roman"/>
                <a:ea typeface="Times New Roman"/>
                <a:cs typeface="Times New Roman"/>
              </a:rPr>
              <a:t> we </a:t>
            </a:r>
            <a:r>
              <a:rPr lang="en-US" dirty="0" err="1">
                <a:latin typeface="Times New Roman"/>
                <a:ea typeface="Times New Roman"/>
                <a:cs typeface="Times New Roman"/>
              </a:rPr>
              <a:t>bölüm</a:t>
            </a:r>
            <a:r>
              <a:rPr lang="en-US" dirty="0">
                <a:latin typeface="Times New Roman"/>
                <a:ea typeface="Times New Roman"/>
                <a:cs typeface="Times New Roman"/>
              </a:rPr>
              <a:t> </a:t>
            </a:r>
            <a:r>
              <a:rPr lang="en-US" dirty="0" err="1">
                <a:latin typeface="Times New Roman"/>
                <a:ea typeface="Times New Roman"/>
                <a:cs typeface="Times New Roman"/>
              </a:rPr>
              <a:t>stansiýalarda</a:t>
            </a:r>
            <a:r>
              <a:rPr lang="en-US" dirty="0">
                <a:latin typeface="Times New Roman"/>
                <a:ea typeface="Times New Roman"/>
                <a:cs typeface="Times New Roman"/>
              </a:rPr>
              <a:t> </a:t>
            </a:r>
            <a:r>
              <a:rPr lang="en-US" dirty="0" err="1">
                <a:latin typeface="Times New Roman"/>
                <a:ea typeface="Times New Roman"/>
                <a:cs typeface="Times New Roman"/>
              </a:rPr>
              <a:t>otly</a:t>
            </a:r>
            <a:r>
              <a:rPr lang="en-US" dirty="0">
                <a:latin typeface="Times New Roman"/>
                <a:ea typeface="Times New Roman"/>
                <a:cs typeface="Times New Roman"/>
              </a:rPr>
              <a:t> </a:t>
            </a:r>
            <a:r>
              <a:rPr lang="en-US" dirty="0" err="1">
                <a:latin typeface="Times New Roman"/>
                <a:ea typeface="Times New Roman"/>
                <a:cs typeface="Times New Roman"/>
              </a:rPr>
              <a:t>düzmegiň</a:t>
            </a:r>
            <a:r>
              <a:rPr lang="en-US" dirty="0">
                <a:latin typeface="Times New Roman"/>
                <a:ea typeface="Times New Roman"/>
                <a:cs typeface="Times New Roman"/>
              </a:rPr>
              <a:t> </a:t>
            </a:r>
            <a:r>
              <a:rPr lang="en-US" dirty="0" err="1">
                <a:latin typeface="Times New Roman"/>
                <a:ea typeface="Times New Roman"/>
                <a:cs typeface="Times New Roman"/>
              </a:rPr>
              <a:t>meýilnamasy</a:t>
            </a:r>
            <a:r>
              <a:rPr lang="en-US" dirty="0">
                <a:latin typeface="Times New Roman"/>
                <a:ea typeface="Times New Roman"/>
                <a:cs typeface="Times New Roman"/>
              </a:rPr>
              <a:t>. </a:t>
            </a:r>
            <a:endParaRPr lang="ru-RU" sz="2400" dirty="0">
              <a:ea typeface="Calibri"/>
              <a:cs typeface="Times New Roman"/>
            </a:endParaRPr>
          </a:p>
          <a:p>
            <a:pPr>
              <a:lnSpc>
                <a:spcPct val="107000"/>
              </a:lnSpc>
              <a:spcAft>
                <a:spcPts val="0"/>
              </a:spcAft>
            </a:pPr>
            <a:r>
              <a:rPr lang="en-US" dirty="0">
                <a:latin typeface="Times New Roman"/>
                <a:ea typeface="Times New Roman"/>
                <a:cs typeface="Times New Roman"/>
              </a:rPr>
              <a:t>        </a:t>
            </a:r>
            <a:r>
              <a:rPr lang="en-US" dirty="0" err="1">
                <a:latin typeface="Times New Roman"/>
                <a:ea typeface="Times New Roman"/>
                <a:cs typeface="Times New Roman"/>
              </a:rPr>
              <a:t>Otly</a:t>
            </a:r>
            <a:r>
              <a:rPr lang="en-US" dirty="0">
                <a:latin typeface="Times New Roman"/>
                <a:ea typeface="Times New Roman"/>
                <a:cs typeface="Times New Roman"/>
              </a:rPr>
              <a:t> </a:t>
            </a:r>
            <a:r>
              <a:rPr lang="en-US" dirty="0" err="1">
                <a:latin typeface="Times New Roman"/>
                <a:ea typeface="Times New Roman"/>
                <a:cs typeface="Times New Roman"/>
              </a:rPr>
              <a:t>düzmegiň</a:t>
            </a:r>
            <a:r>
              <a:rPr lang="en-US" dirty="0">
                <a:latin typeface="Times New Roman"/>
                <a:ea typeface="Times New Roman"/>
                <a:cs typeface="Times New Roman"/>
              </a:rPr>
              <a:t> </a:t>
            </a:r>
            <a:r>
              <a:rPr lang="en-US" dirty="0" err="1">
                <a:latin typeface="Times New Roman"/>
                <a:ea typeface="Times New Roman"/>
                <a:cs typeface="Times New Roman"/>
              </a:rPr>
              <a:t>esasynda</a:t>
            </a:r>
            <a:r>
              <a:rPr lang="en-US" dirty="0">
                <a:latin typeface="Times New Roman"/>
                <a:ea typeface="Times New Roman"/>
                <a:cs typeface="Times New Roman"/>
              </a:rPr>
              <a:t> </a:t>
            </a:r>
            <a:r>
              <a:rPr lang="en-US" dirty="0" err="1">
                <a:latin typeface="Times New Roman"/>
                <a:ea typeface="Times New Roman"/>
                <a:cs typeface="Times New Roman"/>
              </a:rPr>
              <a:t>stansiýalardan</a:t>
            </a:r>
            <a:r>
              <a:rPr lang="en-US" dirty="0">
                <a:latin typeface="Times New Roman"/>
                <a:ea typeface="Times New Roman"/>
                <a:cs typeface="Times New Roman"/>
              </a:rPr>
              <a:t> </a:t>
            </a:r>
            <a:r>
              <a:rPr lang="en-US" dirty="0" err="1">
                <a:latin typeface="Times New Roman"/>
                <a:ea typeface="Times New Roman"/>
                <a:cs typeface="Times New Roman"/>
              </a:rPr>
              <a:t>otlylary</a:t>
            </a:r>
            <a:r>
              <a:rPr lang="en-US" dirty="0">
                <a:latin typeface="Times New Roman"/>
                <a:ea typeface="Times New Roman"/>
                <a:cs typeface="Times New Roman"/>
              </a:rPr>
              <a:t> </a:t>
            </a:r>
            <a:r>
              <a:rPr lang="en-US" dirty="0" err="1">
                <a:latin typeface="Times New Roman"/>
                <a:ea typeface="Times New Roman"/>
                <a:cs typeface="Times New Roman"/>
              </a:rPr>
              <a:t>ugratmak</a:t>
            </a:r>
            <a:r>
              <a:rPr lang="en-US" dirty="0">
                <a:latin typeface="Times New Roman"/>
                <a:ea typeface="Times New Roman"/>
                <a:cs typeface="Times New Roman"/>
              </a:rPr>
              <a:t> we </a:t>
            </a:r>
            <a:r>
              <a:rPr lang="en-US" dirty="0" err="1">
                <a:latin typeface="Times New Roman"/>
                <a:ea typeface="Times New Roman"/>
                <a:cs typeface="Times New Roman"/>
              </a:rPr>
              <a:t>kabul</a:t>
            </a:r>
            <a:r>
              <a:rPr lang="en-US" dirty="0">
                <a:latin typeface="Times New Roman"/>
                <a:ea typeface="Times New Roman"/>
                <a:cs typeface="Times New Roman"/>
              </a:rPr>
              <a:t> </a:t>
            </a:r>
            <a:r>
              <a:rPr lang="en-US" dirty="0" err="1">
                <a:latin typeface="Times New Roman"/>
                <a:ea typeface="Times New Roman"/>
                <a:cs typeface="Times New Roman"/>
              </a:rPr>
              <a:t>etmek</a:t>
            </a:r>
            <a:r>
              <a:rPr lang="en-US" dirty="0">
                <a:latin typeface="Times New Roman"/>
                <a:ea typeface="Times New Roman"/>
                <a:cs typeface="Times New Roman"/>
              </a:rPr>
              <a:t> </a:t>
            </a:r>
            <a:r>
              <a:rPr lang="en-US" dirty="0" err="1">
                <a:latin typeface="Times New Roman"/>
                <a:ea typeface="Times New Roman"/>
                <a:cs typeface="Times New Roman"/>
              </a:rPr>
              <a:t>üçin</a:t>
            </a:r>
            <a:r>
              <a:rPr lang="en-US" dirty="0">
                <a:latin typeface="Times New Roman"/>
                <a:ea typeface="Times New Roman"/>
                <a:cs typeface="Times New Roman"/>
              </a:rPr>
              <a:t> </a:t>
            </a:r>
            <a:r>
              <a:rPr lang="en-US" dirty="0" err="1">
                <a:latin typeface="Times New Roman"/>
                <a:ea typeface="Times New Roman"/>
                <a:cs typeface="Times New Roman"/>
              </a:rPr>
              <a:t>otly</a:t>
            </a:r>
            <a:r>
              <a:rPr lang="en-US" dirty="0">
                <a:latin typeface="Times New Roman"/>
                <a:ea typeface="Times New Roman"/>
                <a:cs typeface="Times New Roman"/>
              </a:rPr>
              <a:t> </a:t>
            </a:r>
            <a:r>
              <a:rPr lang="en-US" dirty="0" err="1">
                <a:latin typeface="Times New Roman"/>
                <a:ea typeface="Times New Roman"/>
                <a:cs typeface="Times New Roman"/>
              </a:rPr>
              <a:t>hereketiniň</a:t>
            </a:r>
            <a:r>
              <a:rPr lang="en-US" dirty="0">
                <a:latin typeface="Times New Roman"/>
                <a:ea typeface="Times New Roman"/>
                <a:cs typeface="Times New Roman"/>
              </a:rPr>
              <a:t> </a:t>
            </a:r>
            <a:r>
              <a:rPr lang="en-US" dirty="0" err="1">
                <a:latin typeface="Times New Roman"/>
                <a:ea typeface="Times New Roman"/>
                <a:cs typeface="Times New Roman"/>
              </a:rPr>
              <a:t>tertibini</a:t>
            </a:r>
            <a:r>
              <a:rPr lang="en-US" dirty="0">
                <a:latin typeface="Times New Roman"/>
                <a:ea typeface="Times New Roman"/>
                <a:cs typeface="Times New Roman"/>
              </a:rPr>
              <a:t> </a:t>
            </a:r>
            <a:r>
              <a:rPr lang="en-US" dirty="0" err="1">
                <a:latin typeface="Times New Roman"/>
                <a:ea typeface="Times New Roman"/>
                <a:cs typeface="Times New Roman"/>
              </a:rPr>
              <a:t>düzmäge</a:t>
            </a:r>
            <a:r>
              <a:rPr lang="en-US" dirty="0">
                <a:latin typeface="Times New Roman"/>
                <a:ea typeface="Times New Roman"/>
                <a:cs typeface="Times New Roman"/>
              </a:rPr>
              <a:t> </a:t>
            </a:r>
            <a:r>
              <a:rPr lang="en-US" dirty="0" err="1">
                <a:latin typeface="Times New Roman"/>
                <a:ea typeface="Times New Roman"/>
                <a:cs typeface="Times New Roman"/>
              </a:rPr>
              <a:t>hyzmat</a:t>
            </a:r>
            <a:r>
              <a:rPr lang="en-US" dirty="0">
                <a:latin typeface="Times New Roman"/>
                <a:ea typeface="Times New Roman"/>
                <a:cs typeface="Times New Roman"/>
              </a:rPr>
              <a:t> </a:t>
            </a:r>
            <a:r>
              <a:rPr lang="en-US" dirty="0" err="1">
                <a:latin typeface="Times New Roman"/>
                <a:ea typeface="Times New Roman"/>
                <a:cs typeface="Times New Roman"/>
              </a:rPr>
              <a:t>edýär</a:t>
            </a:r>
            <a:r>
              <a:rPr lang="en-US" dirty="0">
                <a:latin typeface="Times New Roman"/>
                <a:ea typeface="Times New Roman"/>
                <a:cs typeface="Times New Roman"/>
              </a:rPr>
              <a:t>. </a:t>
            </a:r>
            <a:endParaRPr lang="ru-RU" sz="2400" dirty="0">
              <a:ea typeface="Calibri"/>
              <a:cs typeface="Times New Roman"/>
            </a:endParaRPr>
          </a:p>
          <a:p>
            <a:pPr>
              <a:lnSpc>
                <a:spcPct val="107000"/>
              </a:lnSpc>
              <a:spcAft>
                <a:spcPts val="0"/>
              </a:spcAft>
            </a:pPr>
            <a:r>
              <a:rPr lang="en-US" dirty="0">
                <a:latin typeface="Times New Roman"/>
                <a:ea typeface="Times New Roman"/>
                <a:cs typeface="Times New Roman"/>
              </a:rPr>
              <a:t>         </a:t>
            </a:r>
            <a:r>
              <a:rPr lang="en-US" dirty="0" err="1">
                <a:latin typeface="Times New Roman"/>
                <a:ea typeface="Times New Roman"/>
                <a:cs typeface="Times New Roman"/>
              </a:rPr>
              <a:t>Otly</a:t>
            </a:r>
            <a:r>
              <a:rPr lang="en-US" dirty="0">
                <a:latin typeface="Times New Roman"/>
                <a:ea typeface="Times New Roman"/>
                <a:cs typeface="Times New Roman"/>
              </a:rPr>
              <a:t> </a:t>
            </a:r>
            <a:r>
              <a:rPr lang="en-US" dirty="0" err="1">
                <a:latin typeface="Times New Roman"/>
                <a:ea typeface="Times New Roman"/>
                <a:cs typeface="Times New Roman"/>
              </a:rPr>
              <a:t>düzmegiň</a:t>
            </a:r>
            <a:r>
              <a:rPr lang="en-US" dirty="0">
                <a:latin typeface="Times New Roman"/>
                <a:ea typeface="Times New Roman"/>
                <a:cs typeface="Times New Roman"/>
              </a:rPr>
              <a:t> </a:t>
            </a:r>
            <a:r>
              <a:rPr lang="en-US" dirty="0" err="1">
                <a:latin typeface="Times New Roman"/>
                <a:ea typeface="Times New Roman"/>
                <a:cs typeface="Times New Roman"/>
              </a:rPr>
              <a:t>hili</a:t>
            </a:r>
            <a:r>
              <a:rPr lang="en-US" dirty="0">
                <a:latin typeface="Times New Roman"/>
                <a:ea typeface="Times New Roman"/>
                <a:cs typeface="Times New Roman"/>
              </a:rPr>
              <a:t> </a:t>
            </a:r>
            <a:r>
              <a:rPr lang="en-US" dirty="0" err="1">
                <a:latin typeface="Times New Roman"/>
                <a:ea typeface="Times New Roman"/>
                <a:cs typeface="Times New Roman"/>
              </a:rPr>
              <a:t>şu</a:t>
            </a:r>
            <a:r>
              <a:rPr lang="en-US" dirty="0">
                <a:latin typeface="Times New Roman"/>
                <a:ea typeface="Times New Roman"/>
                <a:cs typeface="Times New Roman"/>
              </a:rPr>
              <a:t> </a:t>
            </a:r>
            <a:r>
              <a:rPr lang="en-US" dirty="0" err="1">
                <a:latin typeface="Times New Roman"/>
                <a:ea typeface="Times New Roman"/>
                <a:cs typeface="Times New Roman"/>
              </a:rPr>
              <a:t>görkezmeler</a:t>
            </a:r>
            <a:r>
              <a:rPr lang="en-US" dirty="0">
                <a:latin typeface="Times New Roman"/>
                <a:ea typeface="Times New Roman"/>
                <a:cs typeface="Times New Roman"/>
              </a:rPr>
              <a:t> </a:t>
            </a:r>
            <a:r>
              <a:rPr lang="en-US" dirty="0" err="1">
                <a:latin typeface="Times New Roman"/>
                <a:ea typeface="Times New Roman"/>
                <a:cs typeface="Times New Roman"/>
              </a:rPr>
              <a:t>bilen</a:t>
            </a:r>
            <a:r>
              <a:rPr lang="en-US" dirty="0">
                <a:latin typeface="Times New Roman"/>
                <a:ea typeface="Times New Roman"/>
                <a:cs typeface="Times New Roman"/>
              </a:rPr>
              <a:t> </a:t>
            </a:r>
            <a:r>
              <a:rPr lang="en-US" dirty="0" err="1">
                <a:latin typeface="Times New Roman"/>
                <a:ea typeface="Times New Roman"/>
                <a:cs typeface="Times New Roman"/>
              </a:rPr>
              <a:t>kesgitlenýär</a:t>
            </a:r>
            <a:r>
              <a:rPr lang="en-US" dirty="0">
                <a:latin typeface="Times New Roman"/>
                <a:ea typeface="Times New Roman"/>
                <a:cs typeface="Times New Roman"/>
              </a:rPr>
              <a:t>. a). </a:t>
            </a:r>
            <a:r>
              <a:rPr lang="en-US" dirty="0" err="1">
                <a:latin typeface="Times New Roman"/>
                <a:ea typeface="Times New Roman"/>
                <a:cs typeface="Times New Roman"/>
              </a:rPr>
              <a:t>umumy</a:t>
            </a:r>
            <a:r>
              <a:rPr lang="en-US" dirty="0">
                <a:latin typeface="Times New Roman"/>
                <a:ea typeface="Times New Roman"/>
                <a:cs typeface="Times New Roman"/>
              </a:rPr>
              <a:t> </a:t>
            </a:r>
            <a:r>
              <a:rPr lang="en-US" dirty="0" err="1">
                <a:latin typeface="Times New Roman"/>
                <a:ea typeface="Times New Roman"/>
                <a:cs typeface="Times New Roman"/>
              </a:rPr>
              <a:t>girdeýji</a:t>
            </a:r>
            <a:r>
              <a:rPr lang="en-US" dirty="0">
                <a:latin typeface="Times New Roman"/>
                <a:ea typeface="Times New Roman"/>
                <a:cs typeface="Times New Roman"/>
              </a:rPr>
              <a:t> we </a:t>
            </a:r>
            <a:r>
              <a:rPr lang="en-US" dirty="0" err="1">
                <a:latin typeface="Times New Roman"/>
                <a:ea typeface="Times New Roman"/>
                <a:cs typeface="Times New Roman"/>
              </a:rPr>
              <a:t>ýitirilen</a:t>
            </a:r>
            <a:r>
              <a:rPr lang="en-US" dirty="0">
                <a:latin typeface="Times New Roman"/>
                <a:ea typeface="Times New Roman"/>
                <a:cs typeface="Times New Roman"/>
              </a:rPr>
              <a:t> wagon/ </a:t>
            </a:r>
            <a:r>
              <a:rPr lang="en-US" dirty="0" err="1">
                <a:latin typeface="Times New Roman"/>
                <a:ea typeface="Times New Roman"/>
                <a:cs typeface="Times New Roman"/>
              </a:rPr>
              <a:t>sagat</a:t>
            </a:r>
            <a:r>
              <a:rPr lang="en-US" dirty="0">
                <a:latin typeface="Times New Roman"/>
                <a:ea typeface="Times New Roman"/>
                <a:cs typeface="Times New Roman"/>
              </a:rPr>
              <a:t>; b). </a:t>
            </a:r>
            <a:r>
              <a:rPr lang="en-US" dirty="0" err="1">
                <a:latin typeface="Times New Roman"/>
                <a:ea typeface="Times New Roman"/>
                <a:cs typeface="Times New Roman"/>
              </a:rPr>
              <a:t>ýerli</a:t>
            </a:r>
            <a:r>
              <a:rPr lang="en-US" dirty="0">
                <a:latin typeface="Times New Roman"/>
                <a:ea typeface="Times New Roman"/>
                <a:cs typeface="Times New Roman"/>
              </a:rPr>
              <a:t> </a:t>
            </a:r>
            <a:r>
              <a:rPr lang="en-US" dirty="0" err="1">
                <a:latin typeface="Times New Roman"/>
                <a:ea typeface="Times New Roman"/>
                <a:cs typeface="Times New Roman"/>
              </a:rPr>
              <a:t>ýükleri</a:t>
            </a:r>
            <a:r>
              <a:rPr lang="en-US" dirty="0">
                <a:latin typeface="Times New Roman"/>
                <a:ea typeface="Times New Roman"/>
                <a:cs typeface="Times New Roman"/>
              </a:rPr>
              <a:t> </a:t>
            </a:r>
            <a:r>
              <a:rPr lang="en-US" dirty="0" err="1">
                <a:latin typeface="Times New Roman"/>
                <a:ea typeface="Times New Roman"/>
                <a:cs typeface="Times New Roman"/>
              </a:rPr>
              <a:t>marşrut</a:t>
            </a:r>
            <a:r>
              <a:rPr lang="en-US" dirty="0">
                <a:latin typeface="Times New Roman"/>
                <a:ea typeface="Times New Roman"/>
                <a:cs typeface="Times New Roman"/>
              </a:rPr>
              <a:t> </a:t>
            </a:r>
            <a:r>
              <a:rPr lang="en-US" dirty="0" err="1">
                <a:latin typeface="Times New Roman"/>
                <a:ea typeface="Times New Roman"/>
                <a:cs typeface="Times New Roman"/>
              </a:rPr>
              <a:t>boýunça</a:t>
            </a:r>
            <a:r>
              <a:rPr lang="en-US" dirty="0">
                <a:latin typeface="Times New Roman"/>
                <a:ea typeface="Times New Roman"/>
                <a:cs typeface="Times New Roman"/>
              </a:rPr>
              <a:t> </a:t>
            </a:r>
            <a:r>
              <a:rPr lang="en-US" dirty="0" err="1">
                <a:latin typeface="Times New Roman"/>
                <a:ea typeface="Times New Roman"/>
                <a:cs typeface="Times New Roman"/>
              </a:rPr>
              <a:t>daşamakdaky</a:t>
            </a:r>
            <a:r>
              <a:rPr lang="en-US" dirty="0">
                <a:latin typeface="Times New Roman"/>
                <a:ea typeface="Times New Roman"/>
                <a:cs typeface="Times New Roman"/>
              </a:rPr>
              <a:t> </a:t>
            </a:r>
            <a:r>
              <a:rPr lang="en-US" dirty="0" err="1">
                <a:latin typeface="Times New Roman"/>
                <a:ea typeface="Times New Roman"/>
                <a:cs typeface="Times New Roman"/>
              </a:rPr>
              <a:t>göterimi</a:t>
            </a:r>
            <a:r>
              <a:rPr lang="en-US" dirty="0">
                <a:latin typeface="Times New Roman"/>
                <a:ea typeface="Times New Roman"/>
                <a:cs typeface="Times New Roman"/>
              </a:rPr>
              <a:t>; ç). </a:t>
            </a:r>
            <a:r>
              <a:rPr lang="en-US" dirty="0" err="1">
                <a:latin typeface="Times New Roman"/>
                <a:ea typeface="Times New Roman"/>
                <a:cs typeface="Times New Roman"/>
              </a:rPr>
              <a:t>wagony</a:t>
            </a:r>
            <a:r>
              <a:rPr lang="en-US" dirty="0">
                <a:latin typeface="Times New Roman"/>
                <a:ea typeface="Times New Roman"/>
                <a:cs typeface="Times New Roman"/>
              </a:rPr>
              <a:t> </a:t>
            </a:r>
            <a:r>
              <a:rPr lang="en-US" dirty="0" err="1">
                <a:latin typeface="Times New Roman"/>
                <a:ea typeface="Times New Roman"/>
                <a:cs typeface="Times New Roman"/>
              </a:rPr>
              <a:t>gaýtadan</a:t>
            </a:r>
            <a:r>
              <a:rPr lang="en-US" dirty="0">
                <a:latin typeface="Times New Roman"/>
                <a:ea typeface="Times New Roman"/>
                <a:cs typeface="Times New Roman"/>
              </a:rPr>
              <a:t> </a:t>
            </a:r>
            <a:r>
              <a:rPr lang="en-US" dirty="0" err="1">
                <a:latin typeface="Times New Roman"/>
                <a:ea typeface="Times New Roman"/>
                <a:cs typeface="Times New Roman"/>
              </a:rPr>
              <a:t>işlemezden</a:t>
            </a:r>
            <a:r>
              <a:rPr lang="en-US" dirty="0">
                <a:latin typeface="Times New Roman"/>
                <a:ea typeface="Times New Roman"/>
                <a:cs typeface="Times New Roman"/>
              </a:rPr>
              <a:t> </a:t>
            </a:r>
            <a:r>
              <a:rPr lang="en-US" dirty="0" err="1">
                <a:latin typeface="Times New Roman"/>
                <a:ea typeface="Times New Roman"/>
                <a:cs typeface="Times New Roman"/>
              </a:rPr>
              <a:t>ortaça</a:t>
            </a:r>
            <a:r>
              <a:rPr lang="en-US" dirty="0">
                <a:latin typeface="Times New Roman"/>
                <a:ea typeface="Times New Roman"/>
                <a:cs typeface="Times New Roman"/>
              </a:rPr>
              <a:t> </a:t>
            </a:r>
            <a:r>
              <a:rPr lang="en-US" dirty="0" err="1">
                <a:latin typeface="Times New Roman"/>
                <a:ea typeface="Times New Roman"/>
                <a:cs typeface="Times New Roman"/>
              </a:rPr>
              <a:t>uzak</a:t>
            </a:r>
            <a:r>
              <a:rPr lang="en-US" dirty="0">
                <a:latin typeface="Times New Roman"/>
                <a:ea typeface="Times New Roman"/>
                <a:cs typeface="Times New Roman"/>
              </a:rPr>
              <a:t> </a:t>
            </a:r>
            <a:r>
              <a:rPr lang="en-US" dirty="0" err="1">
                <a:latin typeface="Times New Roman"/>
                <a:ea typeface="Times New Roman"/>
                <a:cs typeface="Times New Roman"/>
              </a:rPr>
              <a:t>aralyga</a:t>
            </a:r>
            <a:r>
              <a:rPr lang="en-US" dirty="0">
                <a:latin typeface="Times New Roman"/>
                <a:ea typeface="Times New Roman"/>
                <a:cs typeface="Times New Roman"/>
              </a:rPr>
              <a:t> </a:t>
            </a:r>
            <a:r>
              <a:rPr lang="en-US" dirty="0" err="1">
                <a:latin typeface="Times New Roman"/>
                <a:ea typeface="Times New Roman"/>
                <a:cs typeface="Times New Roman"/>
              </a:rPr>
              <a:t>gatnatmak</a:t>
            </a:r>
            <a:r>
              <a:rPr lang="en-US" dirty="0">
                <a:latin typeface="Times New Roman"/>
                <a:ea typeface="Times New Roman"/>
                <a:cs typeface="Times New Roman"/>
              </a:rPr>
              <a:t>; d).</a:t>
            </a:r>
            <a:r>
              <a:rPr lang="en-US" dirty="0" err="1">
                <a:latin typeface="Times New Roman"/>
                <a:ea typeface="Times New Roman"/>
                <a:cs typeface="Times New Roman"/>
              </a:rPr>
              <a:t>wagonlary</a:t>
            </a:r>
            <a:r>
              <a:rPr lang="en-US" dirty="0">
                <a:latin typeface="Times New Roman"/>
                <a:ea typeface="Times New Roman"/>
                <a:cs typeface="Times New Roman"/>
              </a:rPr>
              <a:t> </a:t>
            </a:r>
            <a:r>
              <a:rPr lang="en-US" dirty="0" err="1">
                <a:latin typeface="Times New Roman"/>
                <a:ea typeface="Times New Roman"/>
                <a:cs typeface="Times New Roman"/>
              </a:rPr>
              <a:t>ýygnamakda</a:t>
            </a:r>
            <a:r>
              <a:rPr lang="en-US" dirty="0">
                <a:latin typeface="Times New Roman"/>
                <a:ea typeface="Times New Roman"/>
                <a:cs typeface="Times New Roman"/>
              </a:rPr>
              <a:t> </a:t>
            </a:r>
            <a:r>
              <a:rPr lang="en-US" dirty="0" err="1">
                <a:latin typeface="Times New Roman"/>
                <a:ea typeface="Times New Roman"/>
                <a:cs typeface="Times New Roman"/>
              </a:rPr>
              <a:t>ortaça</a:t>
            </a:r>
            <a:r>
              <a:rPr lang="en-US" dirty="0">
                <a:latin typeface="Times New Roman"/>
                <a:ea typeface="Times New Roman"/>
                <a:cs typeface="Times New Roman"/>
              </a:rPr>
              <a:t> </a:t>
            </a:r>
            <a:r>
              <a:rPr lang="en-US" dirty="0" err="1">
                <a:latin typeface="Times New Roman"/>
                <a:ea typeface="Times New Roman"/>
                <a:cs typeface="Times New Roman"/>
              </a:rPr>
              <a:t>wagtyny</a:t>
            </a:r>
            <a:r>
              <a:rPr lang="en-US" dirty="0">
                <a:latin typeface="Times New Roman"/>
                <a:ea typeface="Times New Roman"/>
                <a:cs typeface="Times New Roman"/>
              </a:rPr>
              <a:t> </a:t>
            </a:r>
            <a:r>
              <a:rPr lang="en-US" dirty="0" err="1">
                <a:latin typeface="Times New Roman"/>
                <a:ea typeface="Times New Roman"/>
                <a:cs typeface="Times New Roman"/>
              </a:rPr>
              <a:t>gysgaltmak</a:t>
            </a:r>
            <a:r>
              <a:rPr lang="en-US" dirty="0">
                <a:latin typeface="Times New Roman"/>
                <a:ea typeface="Times New Roman"/>
                <a:cs typeface="Times New Roman"/>
              </a:rPr>
              <a:t>.  </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382519112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597</Words>
  <Application>Microsoft Office PowerPoint</Application>
  <PresentationFormat>Экран (4:3)</PresentationFormat>
  <Paragraphs>76</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yusup</dc:creator>
  <cp:lastModifiedBy>yusup</cp:lastModifiedBy>
  <cp:revision>5</cp:revision>
  <dcterms:created xsi:type="dcterms:W3CDTF">2021-10-12T05:08:09Z</dcterms:created>
  <dcterms:modified xsi:type="dcterms:W3CDTF">2021-10-12T05:50:07Z</dcterms:modified>
</cp:coreProperties>
</file>