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72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2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50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391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650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8533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05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556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5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6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90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21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26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65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89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0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D3857-8641-4510-83E1-955C11D28E5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6504E3-D8F6-4055-84F9-19A271829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2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2533" y="406399"/>
            <a:ext cx="11497734" cy="6129867"/>
          </a:xfrm>
        </p:spPr>
        <p:txBody>
          <a:bodyPr/>
          <a:lstStyle/>
          <a:p>
            <a:endParaRPr lang="tk-TM" b="1" u="sng" dirty="0" smtClean="0"/>
          </a:p>
          <a:p>
            <a:endParaRPr lang="tk-TM" b="1" u="sng" dirty="0"/>
          </a:p>
          <a:p>
            <a:pPr algn="ctr"/>
            <a:r>
              <a:rPr lang="ru-RU" sz="6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4-nji </a:t>
            </a:r>
            <a:r>
              <a:rPr lang="ru-RU" sz="6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sz="6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1.Dolandyrmakda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2.Ýolbaşçynyň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sypatlary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3.Çözgütleri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6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b="1" u="sng" dirty="0"/>
          </a:p>
        </p:txBody>
      </p:sp>
    </p:spTree>
    <p:extLst>
      <p:ext uri="{BB962C8B-B14F-4D97-AF65-F5344CB8AC3E}">
        <p14:creationId xmlns:p14="http://schemas.microsoft.com/office/powerpoint/2010/main" val="20580584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169333"/>
            <a:ext cx="11633200" cy="668866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1.Dolandyrmakda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startegiýaly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işlemäge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strategiýasyna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baglaşdyrmak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Ygtyýarlylygy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edinmekligi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kanagatlanarly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paýlanyp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19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237067"/>
            <a:ext cx="11633200" cy="6468533"/>
          </a:xfrm>
        </p:spPr>
        <p:txBody>
          <a:bodyPr/>
          <a:lstStyle/>
          <a:p>
            <a:pPr marL="0" indent="0" algn="just">
              <a:buNone/>
            </a:pP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Ygtyýarlylygy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paýlap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dolandyryjynyň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endParaRPr lang="tk-TM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k-TM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strategiýasyna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tk-TM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strategiýasyna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tk-TM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erine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strategiýanyň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ygtyýarlyklarynyň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anyklanylýar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baglanyşygy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wertikal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eýedir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Wertikal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tabyn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gorizontal-belli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hukuklygyny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tabyn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678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000" y="135467"/>
            <a:ext cx="11734800" cy="6587066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2.Ýolbaşçynyň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sypatlary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9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ugurlydyr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görnüşlidir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Şuňa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gymmatlyklaryna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ýolbaşçyda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sypatlar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9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şahsyýetiň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mertebesini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erkinligini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wezipäni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ýolbaşçydan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durmuşda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elmydama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mertebesini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saklamagy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başarmalydyr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mertebesine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hormat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goýmalydyr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Mertebeli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başyny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başlamaga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görelde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görkezmäge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başarjaň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gaýratly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jogapkärçiligi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duýýan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şahsyýetdir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halal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işlemäge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uludyr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Mertebelilik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dogruçyllygyna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437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135467"/>
            <a:ext cx="11971867" cy="6587066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medeniýetliliginiň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döredijilik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sowatlylyk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duýgurlylyk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baştutanlyk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utgaşdyrmagy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başarmalydyr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okgunlylyk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ahyryna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döredijiligine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döwrebap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pikirlenmek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başarjaňlygyndan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02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933" y="-1"/>
            <a:ext cx="11921067" cy="6722533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3.Çözgütleri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gündelik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seçip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çylşyrymlyklaryň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özgerişleriň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menejerleriň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menejerler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ornaşdyrylmagyny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derwaýys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borjuny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saýlap-seçip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maksady-kärhananyň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programmirlenen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programmirlenmedik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3292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933" y="0"/>
            <a:ext cx="11921067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Programmirlenen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ýygy-ýygydan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çäklidir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saýlap-seçip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tertip-düzgünler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proporsiýalara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programmirlenmedik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189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599" y="152400"/>
            <a:ext cx="11548533" cy="6400800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pursady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aladalary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gönükdirilýär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pursat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tejribäniň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käwagtlar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mahal-mahal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eýerip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ýönekeýlerden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63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-1"/>
            <a:ext cx="11836400" cy="6688667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      </a:t>
            </a:r>
            <a:r>
              <a:rPr lang="ru-RU" dirty="0" smtClean="0"/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oýlanmalara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Duýgurlyk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duýgurlygy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seçip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ýetmezçilik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saldarlap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saýlap-seçip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kellesine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ajaýyp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duýgurlyk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Oýlanmalara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bilimderejä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tejribelere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daýanýan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saýlap-seçip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öwrenmäge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gelejegi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çaklamaga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çaklama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alternatiwany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amatlydygyny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8400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878</Words>
  <Application>Microsoft Office PowerPoint</Application>
  <PresentationFormat>Широкоэкранный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dcterms:created xsi:type="dcterms:W3CDTF">2021-02-25T10:44:26Z</dcterms:created>
  <dcterms:modified xsi:type="dcterms:W3CDTF">2021-02-25T11:14:04Z</dcterms:modified>
</cp:coreProperties>
</file>