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0485" y="280518"/>
            <a:ext cx="11412415" cy="612951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tk-TM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Elektromehaniki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deleri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  ö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çä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gini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okarlandyrmagy</a:t>
            </a:r>
            <a:r>
              <a:rPr lang="hr-H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sz="5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r>
              <a:rPr lang="tk-TM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Elektromehaniki</a:t>
            </a:r>
            <a:r>
              <a:rPr lang="hr-H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</a:t>
            </a:r>
            <a:r>
              <a:rPr lang="hr-H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deleri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Şuntlar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garşylyklar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tk-TM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031" y="439615"/>
            <a:ext cx="11438792" cy="61282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endParaRPr lang="tk-TM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Elektroenergetiki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parametrleri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kesgitlemekde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elektromehaniki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deleri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ulanyl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delerinden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ulanyly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ýö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neke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tlan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arlar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Elektromehaniki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delerini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zlerini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rkez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jileri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a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akdaky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opar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alara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lmek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60" y="230910"/>
            <a:ext cx="11456377" cy="629298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otehniki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ugurlarynda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ylylyk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ugurlarynda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ş.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ş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ertleri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Gury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ertlerinde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ygly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ertlerinde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yny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üý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tge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ýä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ertlerinde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prinsipleri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togu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zynjyrynda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üýtgeýän toguň zynjyrynda, 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ygylygy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zynjyrlarynda</a:t>
            </a:r>
            <a:r>
              <a:rPr lang="tk-TM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5" y="184727"/>
            <a:ext cx="11508509" cy="639156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Elektroenergetika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elektromehaniki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delerini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ü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asyny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etlendir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ýä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ň, 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agny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toguny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esini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kuwwady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reaktiw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kuwwady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ň, 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ygylygy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ýä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asyny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ş.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mkin</a:t>
            </a:r>
            <a:r>
              <a:rPr lang="hr-H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9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277090"/>
            <a:ext cx="11554691" cy="6326909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n-US" b="1" dirty="0" smtClean="0"/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Magnitoelektrik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abzalynyň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işleýiş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sarymly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tegegiň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elementiniň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meýdanynyň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esaslanandyr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30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473" y="221671"/>
            <a:ext cx="11545454" cy="6271491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tk-TM" dirty="0"/>
          </a:p>
          <a:p>
            <a:endParaRPr lang="tk-TM" dirty="0" smtClean="0"/>
          </a:p>
          <a:p>
            <a:endParaRPr lang="tk-TM" dirty="0"/>
          </a:p>
          <a:p>
            <a:endParaRPr lang="tk-TM" dirty="0" smtClean="0"/>
          </a:p>
          <a:p>
            <a:endParaRPr lang="ru-RU" dirty="0"/>
          </a:p>
        </p:txBody>
      </p:sp>
      <p:sp>
        <p:nvSpPr>
          <p:cNvPr id="26" name="AutoShape 43"/>
          <p:cNvSpPr>
            <a:spLocks noChangeArrowheads="1"/>
          </p:cNvSpPr>
          <p:nvPr/>
        </p:nvSpPr>
        <p:spPr bwMode="auto">
          <a:xfrm>
            <a:off x="2607034" y="2338459"/>
            <a:ext cx="90487" cy="9048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AutoShape 42"/>
          <p:cNvSpPr>
            <a:spLocks noChangeShapeType="1"/>
          </p:cNvSpPr>
          <p:nvPr/>
        </p:nvSpPr>
        <p:spPr bwMode="auto">
          <a:xfrm>
            <a:off x="2652279" y="2386012"/>
            <a:ext cx="11906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AutoShape 41"/>
          <p:cNvSpPr>
            <a:spLocks noChangeArrowheads="1"/>
          </p:cNvSpPr>
          <p:nvPr/>
        </p:nvSpPr>
        <p:spPr bwMode="auto">
          <a:xfrm>
            <a:off x="3842904" y="2240828"/>
            <a:ext cx="293688" cy="285750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AutoShape 40"/>
          <p:cNvSpPr>
            <a:spLocks noChangeShapeType="1"/>
          </p:cNvSpPr>
          <p:nvPr/>
        </p:nvSpPr>
        <p:spPr bwMode="auto">
          <a:xfrm>
            <a:off x="4151891" y="2386012"/>
            <a:ext cx="9572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AutoShape 39"/>
          <p:cNvSpPr>
            <a:spLocks noChangeShapeType="1"/>
          </p:cNvSpPr>
          <p:nvPr/>
        </p:nvSpPr>
        <p:spPr bwMode="auto">
          <a:xfrm>
            <a:off x="5109153" y="2383703"/>
            <a:ext cx="0" cy="4746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Rectangle 38"/>
          <p:cNvSpPr>
            <a:spLocks noChangeArrowheads="1"/>
          </p:cNvSpPr>
          <p:nvPr/>
        </p:nvSpPr>
        <p:spPr bwMode="auto">
          <a:xfrm>
            <a:off x="5023428" y="2858366"/>
            <a:ext cx="171450" cy="327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" name="AutoShape 37"/>
          <p:cNvSpPr>
            <a:spLocks noChangeShapeType="1"/>
          </p:cNvSpPr>
          <p:nvPr/>
        </p:nvSpPr>
        <p:spPr bwMode="auto">
          <a:xfrm>
            <a:off x="5109153" y="3185391"/>
            <a:ext cx="0" cy="3190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" name="AutoShape 36"/>
          <p:cNvSpPr>
            <a:spLocks noChangeShapeType="1"/>
          </p:cNvSpPr>
          <p:nvPr/>
        </p:nvSpPr>
        <p:spPr bwMode="auto">
          <a:xfrm flipH="1">
            <a:off x="2577091" y="3504478"/>
            <a:ext cx="25320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AutoShape 35"/>
          <p:cNvSpPr>
            <a:spLocks noChangeArrowheads="1"/>
          </p:cNvSpPr>
          <p:nvPr/>
        </p:nvSpPr>
        <p:spPr bwMode="auto">
          <a:xfrm>
            <a:off x="2504606" y="3459234"/>
            <a:ext cx="90487" cy="9048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AutoShape 34"/>
          <p:cNvSpPr>
            <a:spLocks noChangeShapeType="1"/>
          </p:cNvSpPr>
          <p:nvPr/>
        </p:nvSpPr>
        <p:spPr bwMode="auto">
          <a:xfrm flipH="1">
            <a:off x="2604653" y="2288669"/>
            <a:ext cx="90487" cy="180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33"/>
          <p:cNvSpPr>
            <a:spLocks noChangeShapeType="1"/>
          </p:cNvSpPr>
          <p:nvPr/>
        </p:nvSpPr>
        <p:spPr bwMode="auto">
          <a:xfrm flipH="1">
            <a:off x="2522608" y="3396528"/>
            <a:ext cx="90487" cy="215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3" name="AutoShape 25"/>
          <p:cNvSpPr>
            <a:spLocks noChangeShapeType="1"/>
          </p:cNvSpPr>
          <p:nvPr/>
        </p:nvSpPr>
        <p:spPr bwMode="auto">
          <a:xfrm>
            <a:off x="3498274" y="5805961"/>
            <a:ext cx="0" cy="387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Text Box 29"/>
          <p:cNvSpPr txBox="1">
            <a:spLocks noChangeArrowheads="1"/>
          </p:cNvSpPr>
          <p:nvPr/>
        </p:nvSpPr>
        <p:spPr bwMode="auto">
          <a:xfrm>
            <a:off x="415636" y="215320"/>
            <a:ext cx="11591637" cy="19975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Magnitoelektrik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ampermetrleriň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woltmetrleriň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mehanizminiň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işleýiş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biri-birine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-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garşylyklarynyň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dürlidigi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zynjyryna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birikdiriliş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shemalary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biri-birinden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düýpgöter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tapawutlanýarlar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2" name="Rectangle 46"/>
          <p:cNvSpPr>
            <a:spLocks noChangeArrowheads="1"/>
          </p:cNvSpPr>
          <p:nvPr/>
        </p:nvSpPr>
        <p:spPr bwMode="auto">
          <a:xfrm>
            <a:off x="0" y="59112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6" name="AutoShape 58"/>
          <p:cNvSpPr>
            <a:spLocks noChangeShapeType="1"/>
          </p:cNvSpPr>
          <p:nvPr/>
        </p:nvSpPr>
        <p:spPr bwMode="auto">
          <a:xfrm>
            <a:off x="4805362" y="5281758"/>
            <a:ext cx="0" cy="677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7" name="AutoShape 67"/>
          <p:cNvSpPr>
            <a:spLocks noChangeShapeType="1"/>
          </p:cNvSpPr>
          <p:nvPr/>
        </p:nvSpPr>
        <p:spPr bwMode="auto">
          <a:xfrm>
            <a:off x="2363282" y="4252913"/>
            <a:ext cx="24415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8" name="AutoShape 66"/>
          <p:cNvSpPr>
            <a:spLocks noChangeArrowheads="1"/>
          </p:cNvSpPr>
          <p:nvPr/>
        </p:nvSpPr>
        <p:spPr bwMode="auto">
          <a:xfrm>
            <a:off x="2277125" y="4241801"/>
            <a:ext cx="90488" cy="9048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9" name="AutoShape 65"/>
          <p:cNvSpPr>
            <a:spLocks noChangeShapeType="1"/>
          </p:cNvSpPr>
          <p:nvPr/>
        </p:nvSpPr>
        <p:spPr bwMode="auto">
          <a:xfrm>
            <a:off x="4805362" y="4232420"/>
            <a:ext cx="0" cy="7048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0" name="Rectangle 55"/>
          <p:cNvSpPr>
            <a:spLocks noChangeArrowheads="1"/>
          </p:cNvSpPr>
          <p:nvPr/>
        </p:nvSpPr>
        <p:spPr bwMode="auto">
          <a:xfrm>
            <a:off x="4719637" y="4937270"/>
            <a:ext cx="171450" cy="344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1" name="AutoShape 50"/>
          <p:cNvSpPr>
            <a:spLocks noChangeShapeType="1"/>
          </p:cNvSpPr>
          <p:nvPr/>
        </p:nvSpPr>
        <p:spPr bwMode="auto">
          <a:xfrm flipH="1">
            <a:off x="2318038" y="6213620"/>
            <a:ext cx="24415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2" name="AutoShape 52"/>
          <p:cNvSpPr>
            <a:spLocks noChangeArrowheads="1"/>
          </p:cNvSpPr>
          <p:nvPr/>
        </p:nvSpPr>
        <p:spPr bwMode="auto">
          <a:xfrm>
            <a:off x="2363282" y="6148067"/>
            <a:ext cx="90488" cy="9048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3" name="AutoShape 64"/>
          <p:cNvSpPr>
            <a:spLocks noChangeShapeType="1"/>
          </p:cNvSpPr>
          <p:nvPr/>
        </p:nvSpPr>
        <p:spPr bwMode="auto">
          <a:xfrm>
            <a:off x="3505203" y="4249738"/>
            <a:ext cx="0" cy="1450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4" name="AutoShape 63"/>
          <p:cNvSpPr>
            <a:spLocks noChangeShapeType="1"/>
          </p:cNvSpPr>
          <p:nvPr/>
        </p:nvSpPr>
        <p:spPr bwMode="auto">
          <a:xfrm>
            <a:off x="2695140" y="4479533"/>
            <a:ext cx="0" cy="1450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5" name="Rectangle 54"/>
          <p:cNvSpPr>
            <a:spLocks noChangeArrowheads="1"/>
          </p:cNvSpPr>
          <p:nvPr/>
        </p:nvSpPr>
        <p:spPr bwMode="auto">
          <a:xfrm>
            <a:off x="3438019" y="5405581"/>
            <a:ext cx="14605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6" name="AutoShape 62"/>
          <p:cNvSpPr>
            <a:spLocks noChangeArrowheads="1"/>
          </p:cNvSpPr>
          <p:nvPr/>
        </p:nvSpPr>
        <p:spPr bwMode="auto">
          <a:xfrm>
            <a:off x="3342699" y="4509729"/>
            <a:ext cx="311150" cy="284162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7" name="AutoShape 68"/>
          <p:cNvSpPr>
            <a:spLocks noChangeShapeType="1"/>
          </p:cNvSpPr>
          <p:nvPr/>
        </p:nvSpPr>
        <p:spPr bwMode="auto">
          <a:xfrm>
            <a:off x="4804857" y="5803902"/>
            <a:ext cx="0" cy="498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0" name="AutoShape 60"/>
          <p:cNvSpPr>
            <a:spLocks noChangeShapeType="1"/>
          </p:cNvSpPr>
          <p:nvPr/>
        </p:nvSpPr>
        <p:spPr bwMode="auto">
          <a:xfrm flipH="1">
            <a:off x="2253528" y="4173538"/>
            <a:ext cx="180975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1" name="AutoShape 51"/>
          <p:cNvSpPr>
            <a:spLocks noChangeShapeType="1"/>
          </p:cNvSpPr>
          <p:nvPr/>
        </p:nvSpPr>
        <p:spPr bwMode="auto">
          <a:xfrm flipH="1">
            <a:off x="2318038" y="6140595"/>
            <a:ext cx="180975" cy="146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5" name="Rectangle 6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6" name="Rectangle 72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7" name="Rectangle 73"/>
          <p:cNvSpPr>
            <a:spLocks noChangeArrowheads="1"/>
          </p:cNvSpPr>
          <p:nvPr/>
        </p:nvSpPr>
        <p:spPr bwMode="auto">
          <a:xfrm>
            <a:off x="272473" y="30218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8" name="Rectangle 74"/>
          <p:cNvSpPr>
            <a:spLocks noChangeArrowheads="1"/>
          </p:cNvSpPr>
          <p:nvPr/>
        </p:nvSpPr>
        <p:spPr bwMode="auto">
          <a:xfrm>
            <a:off x="7437233" y="863312"/>
            <a:ext cx="31617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05025" algn="l"/>
                <a:tab pos="2947988" algn="l"/>
                <a:tab pos="3548063" algn="l"/>
                <a:tab pos="4189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05025" algn="l"/>
                <a:tab pos="2947988" algn="l"/>
                <a:tab pos="3548063" algn="l"/>
                <a:tab pos="418941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		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05025" algn="l"/>
                <a:tab pos="2947988" algn="l"/>
                <a:tab pos="3548063" algn="l"/>
                <a:tab pos="4189413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1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327" y="295564"/>
            <a:ext cx="11582400" cy="627149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Eger-de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magnitoelektrik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ampermetrleriň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woltmetrleriň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çägini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üýtgetmek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zerurlygy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çyksa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ampermetrlerde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şunt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-garşylyk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woltmetrlerde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işlerinde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şuntlar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garşylyklar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Ampermetrleriň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çägini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üýtgetmek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ujypsyz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elementine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şunt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51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745" y="193964"/>
            <a:ext cx="11536219" cy="636385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Woltmetriň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üýtgetmek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mehanizmine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birikdirilen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garşylyga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garşylyklar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stasionar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obýektinde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stasionar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obýektinde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garşylyklara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bölünýärler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4646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463</Words>
  <Application>Microsoft Office PowerPoint</Application>
  <PresentationFormat>Широкоэкранный</PresentationFormat>
  <Paragraphs>22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Tema: Elektromehaniki ölçeg serişdeleri. Olaryň   ölçeg çägini ýokarlandyrmagyň ugurlary 1. Elektromehaniki ölçeg serişdeleri 2. Şuntlar  barada  düşünje 3. Goşmaça garşylyklar barada düşünje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Аманов Гуйчгельды</cp:lastModifiedBy>
  <cp:revision>15</cp:revision>
  <dcterms:created xsi:type="dcterms:W3CDTF">2020-12-30T08:40:54Z</dcterms:created>
  <dcterms:modified xsi:type="dcterms:W3CDTF">2021-01-13T13:42:41Z</dcterms:modified>
</cp:coreProperties>
</file>