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FF3B-8659-407A-A122-68C5D4E75BD3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BF58D-A071-4A62-AD08-482FEE3F4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450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FF3B-8659-407A-A122-68C5D4E75BD3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BF58D-A071-4A62-AD08-482FEE3F4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096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FF3B-8659-407A-A122-68C5D4E75BD3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BF58D-A071-4A62-AD08-482FEE3F4488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747116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FF3B-8659-407A-A122-68C5D4E75BD3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BF58D-A071-4A62-AD08-482FEE3F4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705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FF3B-8659-407A-A122-68C5D4E75BD3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BF58D-A071-4A62-AD08-482FEE3F448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41271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FF3B-8659-407A-A122-68C5D4E75BD3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BF58D-A071-4A62-AD08-482FEE3F4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9579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FF3B-8659-407A-A122-68C5D4E75BD3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BF58D-A071-4A62-AD08-482FEE3F4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6901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FF3B-8659-407A-A122-68C5D4E75BD3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BF58D-A071-4A62-AD08-482FEE3F4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486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FF3B-8659-407A-A122-68C5D4E75BD3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BF58D-A071-4A62-AD08-482FEE3F4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578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FF3B-8659-407A-A122-68C5D4E75BD3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BF58D-A071-4A62-AD08-482FEE3F4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079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FF3B-8659-407A-A122-68C5D4E75BD3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BF58D-A071-4A62-AD08-482FEE3F4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694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FF3B-8659-407A-A122-68C5D4E75BD3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BF58D-A071-4A62-AD08-482FEE3F4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754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FF3B-8659-407A-A122-68C5D4E75BD3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BF58D-A071-4A62-AD08-482FEE3F4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115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FF3B-8659-407A-A122-68C5D4E75BD3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BF58D-A071-4A62-AD08-482FEE3F4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800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FF3B-8659-407A-A122-68C5D4E75BD3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BF58D-A071-4A62-AD08-482FEE3F4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943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4FF3B-8659-407A-A122-68C5D4E75BD3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BF58D-A071-4A62-AD08-482FEE3F4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066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64FF3B-8659-407A-A122-68C5D4E75BD3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9ABF58D-A071-4A62-AD08-482FEE3F44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21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0933" y="0"/>
            <a:ext cx="11700934" cy="6604000"/>
          </a:xfrm>
        </p:spPr>
        <p:txBody>
          <a:bodyPr/>
          <a:lstStyle/>
          <a:p>
            <a:pPr algn="ctr"/>
            <a:r>
              <a:rPr lang="tk-TM" b="1" u="sng" dirty="0" smtClean="0">
                <a:solidFill>
                  <a:schemeClr val="tx1"/>
                </a:solidFill>
              </a:rPr>
              <a:t>Tema:</a:t>
            </a:r>
            <a:r>
              <a:rPr lang="ru-RU" b="1" u="sng" dirty="0" smtClean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Giriş</a:t>
            </a:r>
            <a:r>
              <a:rPr lang="ru-RU" b="1" dirty="0">
                <a:solidFill>
                  <a:schemeClr val="tx1"/>
                </a:solidFill>
              </a:rPr>
              <a:t>. </a:t>
            </a:r>
            <a:r>
              <a:rPr lang="ru-RU" b="1" dirty="0" err="1">
                <a:solidFill>
                  <a:schemeClr val="tx1"/>
                </a:solidFill>
              </a:rPr>
              <a:t>Önümçilik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barada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düşünje</a:t>
            </a:r>
            <a:r>
              <a:rPr lang="ru-RU" b="1" dirty="0" smtClean="0">
                <a:solidFill>
                  <a:schemeClr val="tx1"/>
                </a:solidFill>
                <a:effectLst/>
              </a:rPr>
              <a:t/>
            </a:r>
            <a:br>
              <a:rPr lang="ru-RU" b="1" dirty="0" smtClean="0">
                <a:solidFill>
                  <a:schemeClr val="tx1"/>
                </a:solidFill>
                <a:effectLst/>
              </a:rPr>
            </a:br>
            <a:r>
              <a:rPr lang="ru-RU" b="1" dirty="0">
                <a:solidFill>
                  <a:schemeClr val="tx1"/>
                </a:solidFill>
              </a:rPr>
              <a:t>1. </a:t>
            </a:r>
            <a:r>
              <a:rPr lang="ru-RU" b="1" dirty="0" err="1">
                <a:solidFill>
                  <a:schemeClr val="tx1"/>
                </a:solidFill>
              </a:rPr>
              <a:t>Önümçiligi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guramak</a:t>
            </a:r>
            <a:r>
              <a:rPr lang="ru-RU" b="1" dirty="0">
                <a:solidFill>
                  <a:schemeClr val="tx1"/>
                </a:solidFill>
              </a:rPr>
              <a:t>.</a:t>
            </a:r>
            <a:r>
              <a:rPr lang="ru-RU" b="1" dirty="0" smtClean="0">
                <a:solidFill>
                  <a:schemeClr val="tx1"/>
                </a:solidFill>
                <a:effectLst/>
              </a:rPr>
              <a:t/>
            </a:r>
            <a:br>
              <a:rPr lang="ru-RU" b="1" dirty="0" smtClean="0">
                <a:solidFill>
                  <a:schemeClr val="tx1"/>
                </a:solidFill>
                <a:effectLst/>
              </a:rPr>
            </a:br>
            <a:r>
              <a:rPr lang="ru-RU" b="1" dirty="0">
                <a:solidFill>
                  <a:schemeClr val="tx1"/>
                </a:solidFill>
              </a:rPr>
              <a:t>2. </a:t>
            </a:r>
            <a:r>
              <a:rPr lang="ru-RU" b="1" dirty="0" err="1">
                <a:solidFill>
                  <a:schemeClr val="tx1"/>
                </a:solidFill>
              </a:rPr>
              <a:t>Önümçiligi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ösdürmegiň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ähmiýeti</a:t>
            </a: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3. </a:t>
            </a:r>
            <a:r>
              <a:rPr lang="ru-RU" b="1" dirty="0" err="1">
                <a:solidFill>
                  <a:schemeClr val="tx1"/>
                </a:solidFill>
              </a:rPr>
              <a:t>Önümçilik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pudagynyň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üpjünçiliginiň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möhüm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ulgamlary</a:t>
            </a: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53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203200"/>
            <a:ext cx="11836400" cy="64685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k-TM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guramak</a:t>
            </a:r>
            <a:endParaRPr lang="tk-TM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döwletde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önümçilgi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guramaklyk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döwletiň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ösüşini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halkyny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orunlary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durmuş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goraglylygyny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gazanmakdan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ugur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goýmak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özleşdirilmelidir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çözgüde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bolmalydyr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ýeterlik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mukdardaky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gorlarynyň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esasdaky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kepillendirmeleriniň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aşyrylmagy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hökmanydyr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öndürmekde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işlemekde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ulanylmagy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tutulýan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tehnologiýa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maşynlarynyň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goýulmagynda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gurşawy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gorap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saklamakda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çäreleriň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resmileşdirilmesi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Öndürilmegi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tutulýan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döwletdäki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zerurlygyny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anyklaýan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resminamalar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ygtyýar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berýän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taslamanyň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pudagy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tassyklanan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hödürnamasy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9660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6267" y="270933"/>
            <a:ext cx="11768666" cy="64177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k-TM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tutulan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öndürmekde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komponentiniň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düzümine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girýänligini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özleşdirmeklik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meseledir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Eger-de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tutulýan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komponenti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düzümine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girýän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gorunyň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mukdarynyň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anyklanylmagy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häsiýetleriniň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öwrenilmegi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ähmiýetlidir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himiki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häsiýetlerine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işlenilmeginde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aşyrylýan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hadysalaryň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özgermegi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birikme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aşyrylanda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gelýän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garyndyny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öwrenmäge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Bulardan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başgada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aýratynlykda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himiki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häsiýetleriniň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öwrenilmeginiň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gelejekde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tutulan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öndürilende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durnuklylyklaryny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kesgitlemäge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21285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133" y="169333"/>
            <a:ext cx="11802534" cy="66886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taslama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häsiýetleriniň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öwrenilmeginiň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ulanylmagy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tehnologiýa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maşynlarynyň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ululyklary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öwrenilip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aşyrylýar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Özi-de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taslama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meýdany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öndürmekde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bölümleriň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ýerleşişiniň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yzygiderliligi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gurnama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çykýan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çykdajylar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kesgitlenilmelidir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Bulardan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başga-da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ulgamlary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hasaplanylýan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ýylylyk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sowadyjy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ulgamlary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görkezilmelidir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Eger-de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işlenilmegine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süýt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taslama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ýetirlende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işlemäge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sowadyş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ulgamlary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işlenilip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saklamaga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sowadyş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ulgamlary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aýry-aýrylykda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tutulmalydyr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90913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4000" y="254001"/>
            <a:ext cx="11684000" cy="6366932"/>
          </a:xfrm>
        </p:spPr>
        <p:txBody>
          <a:bodyPr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2.Önümçiligi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ösdürmegiň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ähmiýeti</a:t>
            </a:r>
            <a:endParaRPr lang="tk-TM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Senagat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ykdysadyýetiniň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pudagy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wezipesi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kämilleşdirmekdir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babatda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özgertmelere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elter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Senagat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kärhanalary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bejermek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berkemegine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getirýär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Bulardan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başga-da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berkemegi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bilelikde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girdejileriň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hasabyna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senagat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kärhanalarynyň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giňeldilip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orunlarynyň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döremegi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şertiniň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gowulandyrylmagyna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gönükdirilýär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möçberlerini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artdyrmak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eýeçiligiň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garamazdan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öndürijilerini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ýerleşdirýän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senagat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mümkinçiligini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peýdalanmak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tilsimatly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maşynlary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ornaşdyrmagyň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ölçeglerine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gelýän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bäsleşige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ukyply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senagaty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ösdürmegiň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tutulýan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ugurlary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203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133" y="169333"/>
            <a:ext cx="11768667" cy="6400800"/>
          </a:xfrm>
        </p:spPr>
        <p:txBody>
          <a:bodyPr/>
          <a:lstStyle/>
          <a:p>
            <a:pPr marL="0" indent="0">
              <a:buNone/>
            </a:pP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kärhanalarynyň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girdejili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işlemegi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kärhanasyny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açmak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nobatda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kärhanasynyň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meselesi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galýar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kärhanasy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ýagdaýda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ýeterlik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mukdarynyň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bolmagy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şertlerinde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islegi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kanagatlandyrmagy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togtamaýan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depginde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edende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kärhanasy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girdejili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öwrüler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kärhanasynyň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işiniň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goýulmagynyň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şertleriniň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kärhanalarda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ýylylyk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ulgamlarynyň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işiniň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goýulmagydyr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edara-kärhananyň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öndürijilik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kuwwatlylygyna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özüniň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goşandyny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goşýar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kärhanasy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hökmany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suratda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aýry-aýrylykda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ýerleşen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aýry-aýrylykda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iýmitlenýän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energiýasynyň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çeşmesi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edilmelidir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Munuň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çeşmede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energiýasynyň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näsazlyklar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zerarly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öçürilen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ýagdaýynda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bökdençlik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çykmaz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ikinji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çeşmäniň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girizilmegi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goýulmalydyr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edilende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birinjiden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öndürmekde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bökdençligi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aradan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aýyrsa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ikinjiden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tilsimatly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maşynlarda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näsazlygyň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almaga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388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200" y="169333"/>
            <a:ext cx="11734800" cy="631613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pudagynyň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üpjünçiliginiň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ulgamlary</a:t>
            </a:r>
            <a:endParaRPr lang="tk-TM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pudagynyň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üpjünçiliginiň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ulgamydyr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halatynda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hadysalaryny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aşyrmakda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eýeleýär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Bulardan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başga-da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suwüpjünçilik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çekýän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zähmetkeşleriň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gigiýena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şertlerini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berjaý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etmekleri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ulgamlaryň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biridir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kärhanalaryna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bildirilýän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şertleriniň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çekýän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zähmetkeşleriň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maliýe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üpjünçiligini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gazanmakdan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ybaratdyr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şertlerinde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öndürilýän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düşýän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gymmatyny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aşaklatmak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öndürmekdäki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çykdajylary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azaltmak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gazanmagyň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aşyrylýar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girdejiler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ýetirilmeginde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gazanylyp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bilner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393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1733" y="270933"/>
            <a:ext cx="11684000" cy="6197600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tk-TM" dirty="0" smtClean="0"/>
              <a:t>      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nji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öndürmekde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çykýan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çykdajylary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azaltmak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daşyndan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getirilýän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ornuny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buNone/>
            </a:pP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2-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nji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harçlanýan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tygşytlamak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çykaryp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öndürmegiň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bolmalydyr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standartyna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gabat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gelmelidir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buNone/>
            </a:pP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3-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nji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boldugyça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awtomatlaşdyrmak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güýjüni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näçe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ulansaň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şonça-da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gazanylyp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bilner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ýetirilende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pudaga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öwürmek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şertlerinde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bazaryň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göterýän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önümini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depginde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goýmak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pudaga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öwürýär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Gazanylan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girdejileriň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hasabyna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çekýän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zähmetkeşleriň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maliýe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goraglylygyny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649778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</TotalTime>
  <Words>909</Words>
  <Application>Microsoft Office PowerPoint</Application>
  <PresentationFormat>Широкоэкранный</PresentationFormat>
  <Paragraphs>21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Times New Roman</vt:lpstr>
      <vt:lpstr>Trebuchet MS</vt:lpstr>
      <vt:lpstr>Wingdings 3</vt:lpstr>
      <vt:lpstr>Аспект</vt:lpstr>
      <vt:lpstr>Tema: Giriş. Önümçilik barada düşünje 1. Önümçiligi guramak. 2. Önümçiligi ösdürmegiň ähmiýeti 3. Önümçilik pudagynyň üpjünçiliginiň möhüm ulgamlary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 Giriş. Önümçilik barada düşünje 1. Önümçiligi guramak. 2. Önümçiligi ösdürmegiň ähmiýeti 3. Önümçilik pudagynyň üpjünçiliginiň möhüm ulgamlary </dc:title>
  <dc:creator>Lenovo</dc:creator>
  <cp:lastModifiedBy>Lenovo</cp:lastModifiedBy>
  <cp:revision>4</cp:revision>
  <dcterms:created xsi:type="dcterms:W3CDTF">2021-02-12T12:34:05Z</dcterms:created>
  <dcterms:modified xsi:type="dcterms:W3CDTF">2021-02-18T08:54:16Z</dcterms:modified>
</cp:coreProperties>
</file>